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400" r:id="rId6"/>
    <p:sldId id="660" r:id="rId7"/>
    <p:sldId id="641" r:id="rId8"/>
    <p:sldId id="654" r:id="rId9"/>
    <p:sldId id="639" r:id="rId10"/>
    <p:sldId id="638" r:id="rId11"/>
    <p:sldId id="662" r:id="rId12"/>
    <p:sldId id="649" r:id="rId13"/>
    <p:sldId id="629" r:id="rId14"/>
    <p:sldId id="663" r:id="rId15"/>
    <p:sldId id="665" r:id="rId16"/>
    <p:sldId id="664" r:id="rId17"/>
    <p:sldId id="626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74053FDD-08E2-4FEF-BAE5-737EC424623B}">
          <p14:sldIdLst>
            <p14:sldId id="400"/>
            <p14:sldId id="660"/>
            <p14:sldId id="641"/>
            <p14:sldId id="654"/>
            <p14:sldId id="639"/>
            <p14:sldId id="638"/>
            <p14:sldId id="662"/>
            <p14:sldId id="649"/>
            <p14:sldId id="629"/>
            <p14:sldId id="663"/>
            <p14:sldId id="665"/>
            <p14:sldId id="664"/>
            <p14:sldId id="6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pos="793">
          <p15:clr>
            <a:srgbClr val="A4A3A4"/>
          </p15:clr>
        </p15:guide>
        <p15:guide id="7" pos="22">
          <p15:clr>
            <a:srgbClr val="A4A3A4"/>
          </p15:clr>
        </p15:guide>
        <p15:guide id="8" pos="771">
          <p15:clr>
            <a:srgbClr val="A4A3A4"/>
          </p15:clr>
        </p15:guide>
        <p15:guide id="9" pos="5738">
          <p15:clr>
            <a:srgbClr val="A4A3A4"/>
          </p15:clr>
        </p15:guide>
        <p15:guide id="10" pos="5465">
          <p15:clr>
            <a:srgbClr val="A4A3A4"/>
          </p15:clr>
        </p15:guide>
        <p15:guide id="11" pos="3198">
          <p15:clr>
            <a:srgbClr val="A4A3A4"/>
          </p15:clr>
        </p15:guide>
        <p15:guide id="1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BEC8"/>
    <a:srgbClr val="D23C00"/>
    <a:srgbClr val="FFE600"/>
    <a:srgbClr val="D22850"/>
    <a:srgbClr val="73BEC3"/>
    <a:srgbClr val="D22846"/>
    <a:srgbClr val="D24119"/>
    <a:srgbClr val="783C82"/>
    <a:srgbClr val="37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Objects="1" showGuides="1">
      <p:cViewPr varScale="1">
        <p:scale>
          <a:sx n="114" d="100"/>
          <a:sy n="114" d="100"/>
        </p:scale>
        <p:origin x="1560" y="120"/>
      </p:cViewPr>
      <p:guideLst>
        <p:guide orient="horz" pos="96"/>
        <p:guide orient="horz" pos="4020"/>
        <p:guide orient="horz" pos="4224"/>
        <p:guide orient="horz" pos="981"/>
        <p:guide orient="horz" pos="3566"/>
        <p:guide pos="793"/>
        <p:guide pos="22"/>
        <p:guide pos="771"/>
        <p:guide pos="5738"/>
        <p:guide pos="5465"/>
        <p:guide pos="3198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8" d="100"/>
          <a:sy n="68" d="100"/>
        </p:scale>
        <p:origin x="-3096" y="-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40" y="0"/>
            <a:ext cx="2949786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36370692-10CC-4453-84F1-D3DF520CB118}" type="datetimeFigureOut">
              <a:rPr lang="da-DK" smtClean="0"/>
              <a:t>22-11-2020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6"/>
            <a:ext cx="2949787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40" y="9445386"/>
            <a:ext cx="2949786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AB1DF043-C5BF-4337-B704-3D77EA38FA0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32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643A2CEC-2A3A-434F-ABA8-5C843245CF7E}" type="datetimeFigureOut">
              <a:rPr lang="da-DK" smtClean="0"/>
              <a:t>22-11-2020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962C4458-214A-4EE1-BB7B-00EA9FD364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</a:t>
            </a:r>
            <a:r>
              <a:rPr lang="da-DK" baseline="0" dirty="0"/>
              <a:t> arbejder med fællesskab, sundhed og trivsel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085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428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998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011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586"/>
            <a:ext cx="9144000" cy="6858000"/>
          </a:xfrm>
          <a:prstGeom prst="rect">
            <a:avLst/>
          </a:prstGeom>
          <a:solidFill>
            <a:srgbClr val="D2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grpSp>
        <p:nvGrpSpPr>
          <p:cNvPr id="57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732588"/>
            <a:chOff x="0" y="79"/>
            <a:chExt cx="5760" cy="4241"/>
          </a:xfrm>
          <a:solidFill>
            <a:srgbClr val="FFE600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0" y="259"/>
              <a:ext cx="5760" cy="3080"/>
            </a:xfrm>
            <a:custGeom>
              <a:avLst/>
              <a:gdLst>
                <a:gd name="T0" fmla="*/ 8268 w 8640"/>
                <a:gd name="T1" fmla="*/ 4449 h 4620"/>
                <a:gd name="T2" fmla="*/ 3673 w 8640"/>
                <a:gd name="T3" fmla="*/ 2233 h 4620"/>
                <a:gd name="T4" fmla="*/ 1478 w 8640"/>
                <a:gd name="T5" fmla="*/ 931 h 4620"/>
                <a:gd name="T6" fmla="*/ 0 w 8640"/>
                <a:gd name="T7" fmla="*/ 0 h 4620"/>
                <a:gd name="T8" fmla="*/ 0 w 8640"/>
                <a:gd name="T9" fmla="*/ 32 h 4620"/>
                <a:gd name="T10" fmla="*/ 3662 w 8640"/>
                <a:gd name="T11" fmla="*/ 2254 h 4620"/>
                <a:gd name="T12" fmla="*/ 5927 w 8640"/>
                <a:gd name="T13" fmla="*/ 3433 h 4620"/>
                <a:gd name="T14" fmla="*/ 8259 w 8640"/>
                <a:gd name="T15" fmla="*/ 4473 h 4620"/>
                <a:gd name="T16" fmla="*/ 8640 w 8640"/>
                <a:gd name="T17" fmla="*/ 4620 h 4620"/>
                <a:gd name="T18" fmla="*/ 8640 w 8640"/>
                <a:gd name="T19" fmla="*/ 4590 h 4620"/>
                <a:gd name="T20" fmla="*/ 8268 w 8640"/>
                <a:gd name="T21" fmla="*/ 4449 h 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4620">
                  <a:moveTo>
                    <a:pt x="8268" y="4449"/>
                  </a:moveTo>
                  <a:cubicBezTo>
                    <a:pt x="6682" y="3832"/>
                    <a:pt x="5151" y="3077"/>
                    <a:pt x="3673" y="2233"/>
                  </a:cubicBezTo>
                  <a:cubicBezTo>
                    <a:pt x="2934" y="1812"/>
                    <a:pt x="2205" y="1374"/>
                    <a:pt x="1478" y="931"/>
                  </a:cubicBezTo>
                  <a:cubicBezTo>
                    <a:pt x="982" y="627"/>
                    <a:pt x="489" y="316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193" y="817"/>
                    <a:pt x="2408" y="1569"/>
                    <a:pt x="3662" y="2254"/>
                  </a:cubicBezTo>
                  <a:cubicBezTo>
                    <a:pt x="4408" y="2664"/>
                    <a:pt x="5164" y="3056"/>
                    <a:pt x="5927" y="3433"/>
                  </a:cubicBezTo>
                  <a:cubicBezTo>
                    <a:pt x="6691" y="3808"/>
                    <a:pt x="7467" y="4159"/>
                    <a:pt x="8259" y="4473"/>
                  </a:cubicBezTo>
                  <a:cubicBezTo>
                    <a:pt x="8386" y="4523"/>
                    <a:pt x="8513" y="4572"/>
                    <a:pt x="8640" y="4620"/>
                  </a:cubicBezTo>
                  <a:cubicBezTo>
                    <a:pt x="8640" y="4590"/>
                    <a:pt x="8640" y="4590"/>
                    <a:pt x="8640" y="4590"/>
                  </a:cubicBezTo>
                  <a:cubicBezTo>
                    <a:pt x="8516" y="4544"/>
                    <a:pt x="8392" y="4497"/>
                    <a:pt x="8268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0" y="218"/>
              <a:ext cx="5760" cy="3057"/>
            </a:xfrm>
            <a:custGeom>
              <a:avLst/>
              <a:gdLst>
                <a:gd name="T0" fmla="*/ 8359 w 8640"/>
                <a:gd name="T1" fmla="*/ 4447 h 4586"/>
                <a:gd name="T2" fmla="*/ 3831 w 8640"/>
                <a:gd name="T3" fmla="*/ 2272 h 4586"/>
                <a:gd name="T4" fmla="*/ 1656 w 8640"/>
                <a:gd name="T5" fmla="*/ 1011 h 4586"/>
                <a:gd name="T6" fmla="*/ 0 w 8640"/>
                <a:gd name="T7" fmla="*/ 0 h 4586"/>
                <a:gd name="T8" fmla="*/ 0 w 8640"/>
                <a:gd name="T9" fmla="*/ 29 h 4586"/>
                <a:gd name="T10" fmla="*/ 3819 w 8640"/>
                <a:gd name="T11" fmla="*/ 2293 h 4586"/>
                <a:gd name="T12" fmla="*/ 6056 w 8640"/>
                <a:gd name="T13" fmla="*/ 3442 h 4586"/>
                <a:gd name="T14" fmla="*/ 8350 w 8640"/>
                <a:gd name="T15" fmla="*/ 4471 h 4586"/>
                <a:gd name="T16" fmla="*/ 8640 w 8640"/>
                <a:gd name="T17" fmla="*/ 4586 h 4586"/>
                <a:gd name="T18" fmla="*/ 8640 w 8640"/>
                <a:gd name="T19" fmla="*/ 4556 h 4586"/>
                <a:gd name="T20" fmla="*/ 8359 w 8640"/>
                <a:gd name="T21" fmla="*/ 4447 h 4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4586">
                  <a:moveTo>
                    <a:pt x="8359" y="4447"/>
                  </a:moveTo>
                  <a:cubicBezTo>
                    <a:pt x="6801" y="3831"/>
                    <a:pt x="5292" y="3092"/>
                    <a:pt x="3831" y="2272"/>
                  </a:cubicBezTo>
                  <a:cubicBezTo>
                    <a:pt x="3099" y="1863"/>
                    <a:pt x="2376" y="1438"/>
                    <a:pt x="1656" y="1011"/>
                  </a:cubicBezTo>
                  <a:cubicBezTo>
                    <a:pt x="1100" y="681"/>
                    <a:pt x="548" y="343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47" y="826"/>
                    <a:pt x="2514" y="1593"/>
                    <a:pt x="3819" y="2293"/>
                  </a:cubicBezTo>
                  <a:cubicBezTo>
                    <a:pt x="4557" y="2691"/>
                    <a:pt x="5303" y="3073"/>
                    <a:pt x="6056" y="3442"/>
                  </a:cubicBezTo>
                  <a:cubicBezTo>
                    <a:pt x="6808" y="3811"/>
                    <a:pt x="7572" y="4157"/>
                    <a:pt x="8350" y="4471"/>
                  </a:cubicBezTo>
                  <a:cubicBezTo>
                    <a:pt x="8447" y="4510"/>
                    <a:pt x="8543" y="4548"/>
                    <a:pt x="8640" y="4586"/>
                  </a:cubicBezTo>
                  <a:cubicBezTo>
                    <a:pt x="8640" y="4556"/>
                    <a:pt x="8640" y="4556"/>
                    <a:pt x="8640" y="4556"/>
                  </a:cubicBezTo>
                  <a:cubicBezTo>
                    <a:pt x="8546" y="4521"/>
                    <a:pt x="8453" y="4484"/>
                    <a:pt x="8359" y="4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0" y="181"/>
              <a:ext cx="5760" cy="3029"/>
            </a:xfrm>
            <a:custGeom>
              <a:avLst/>
              <a:gdLst>
                <a:gd name="T0" fmla="*/ 8449 w 8640"/>
                <a:gd name="T1" fmla="*/ 4438 h 4543"/>
                <a:gd name="T2" fmla="*/ 3982 w 8640"/>
                <a:gd name="T3" fmla="*/ 2300 h 4543"/>
                <a:gd name="T4" fmla="*/ 1826 w 8640"/>
                <a:gd name="T5" fmla="*/ 1081 h 4543"/>
                <a:gd name="T6" fmla="*/ 0 w 8640"/>
                <a:gd name="T7" fmla="*/ 0 h 4543"/>
                <a:gd name="T8" fmla="*/ 0 w 8640"/>
                <a:gd name="T9" fmla="*/ 27 h 4543"/>
                <a:gd name="T10" fmla="*/ 3971 w 8640"/>
                <a:gd name="T11" fmla="*/ 2321 h 4543"/>
                <a:gd name="T12" fmla="*/ 6180 w 8640"/>
                <a:gd name="T13" fmla="*/ 3443 h 4543"/>
                <a:gd name="T14" fmla="*/ 8439 w 8640"/>
                <a:gd name="T15" fmla="*/ 4461 h 4543"/>
                <a:gd name="T16" fmla="*/ 8640 w 8640"/>
                <a:gd name="T17" fmla="*/ 4543 h 4543"/>
                <a:gd name="T18" fmla="*/ 8640 w 8640"/>
                <a:gd name="T19" fmla="*/ 4513 h 4543"/>
                <a:gd name="T20" fmla="*/ 8449 w 8640"/>
                <a:gd name="T21" fmla="*/ 4438 h 4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40" h="4543">
                  <a:moveTo>
                    <a:pt x="8449" y="4438"/>
                  </a:moveTo>
                  <a:cubicBezTo>
                    <a:pt x="6917" y="3822"/>
                    <a:pt x="5428" y="3098"/>
                    <a:pt x="3982" y="2300"/>
                  </a:cubicBezTo>
                  <a:cubicBezTo>
                    <a:pt x="3258" y="1903"/>
                    <a:pt x="2542" y="1492"/>
                    <a:pt x="1826" y="1081"/>
                  </a:cubicBezTo>
                  <a:cubicBezTo>
                    <a:pt x="1214" y="727"/>
                    <a:pt x="605" y="366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01" y="830"/>
                    <a:pt x="2617" y="1609"/>
                    <a:pt x="3971" y="2321"/>
                  </a:cubicBezTo>
                  <a:cubicBezTo>
                    <a:pt x="4701" y="2708"/>
                    <a:pt x="5438" y="3080"/>
                    <a:pt x="6180" y="3443"/>
                  </a:cubicBezTo>
                  <a:cubicBezTo>
                    <a:pt x="6923" y="3805"/>
                    <a:pt x="7675" y="4148"/>
                    <a:pt x="8439" y="4461"/>
                  </a:cubicBezTo>
                  <a:cubicBezTo>
                    <a:pt x="8506" y="4489"/>
                    <a:pt x="8573" y="4516"/>
                    <a:pt x="8640" y="4543"/>
                  </a:cubicBezTo>
                  <a:cubicBezTo>
                    <a:pt x="8640" y="4513"/>
                    <a:pt x="8640" y="4513"/>
                    <a:pt x="8640" y="4513"/>
                  </a:cubicBezTo>
                  <a:cubicBezTo>
                    <a:pt x="8576" y="4488"/>
                    <a:pt x="8512" y="4463"/>
                    <a:pt x="8449" y="4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0" y="150"/>
              <a:ext cx="5760" cy="2994"/>
            </a:xfrm>
            <a:custGeom>
              <a:avLst/>
              <a:gdLst>
                <a:gd name="T0" fmla="*/ 8537 w 8640"/>
                <a:gd name="T1" fmla="*/ 4417 h 4491"/>
                <a:gd name="T2" fmla="*/ 6304 w 8640"/>
                <a:gd name="T3" fmla="*/ 3429 h 4491"/>
                <a:gd name="T4" fmla="*/ 4129 w 8640"/>
                <a:gd name="T5" fmla="*/ 2318 h 4491"/>
                <a:gd name="T6" fmla="*/ 1992 w 8640"/>
                <a:gd name="T7" fmla="*/ 1138 h 4491"/>
                <a:gd name="T8" fmla="*/ 929 w 8640"/>
                <a:gd name="T9" fmla="*/ 536 h 4491"/>
                <a:gd name="T10" fmla="*/ 0 w 8640"/>
                <a:gd name="T11" fmla="*/ 0 h 4491"/>
                <a:gd name="T12" fmla="*/ 0 w 8640"/>
                <a:gd name="T13" fmla="*/ 24 h 4491"/>
                <a:gd name="T14" fmla="*/ 913 w 8640"/>
                <a:gd name="T15" fmla="*/ 564 h 4491"/>
                <a:gd name="T16" fmla="*/ 1971 w 8640"/>
                <a:gd name="T17" fmla="*/ 1174 h 4491"/>
                <a:gd name="T18" fmla="*/ 4118 w 8640"/>
                <a:gd name="T19" fmla="*/ 2339 h 4491"/>
                <a:gd name="T20" fmla="*/ 6302 w 8640"/>
                <a:gd name="T21" fmla="*/ 3434 h 4491"/>
                <a:gd name="T22" fmla="*/ 8526 w 8640"/>
                <a:gd name="T23" fmla="*/ 4444 h 4491"/>
                <a:gd name="T24" fmla="*/ 8640 w 8640"/>
                <a:gd name="T25" fmla="*/ 4491 h 4491"/>
                <a:gd name="T26" fmla="*/ 8640 w 8640"/>
                <a:gd name="T27" fmla="*/ 4459 h 4491"/>
                <a:gd name="T28" fmla="*/ 8537 w 8640"/>
                <a:gd name="T29" fmla="*/ 4417 h 4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4491">
                  <a:moveTo>
                    <a:pt x="8537" y="4417"/>
                  </a:moveTo>
                  <a:cubicBezTo>
                    <a:pt x="7783" y="4110"/>
                    <a:pt x="7038" y="3782"/>
                    <a:pt x="6304" y="3429"/>
                  </a:cubicBezTo>
                  <a:cubicBezTo>
                    <a:pt x="5569" y="3078"/>
                    <a:pt x="4846" y="2704"/>
                    <a:pt x="4129" y="2318"/>
                  </a:cubicBezTo>
                  <a:cubicBezTo>
                    <a:pt x="3413" y="1932"/>
                    <a:pt x="2702" y="1536"/>
                    <a:pt x="1992" y="1138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619" y="359"/>
                    <a:pt x="309" y="18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13" y="564"/>
                    <a:pt x="913" y="564"/>
                    <a:pt x="913" y="564"/>
                  </a:cubicBezTo>
                  <a:cubicBezTo>
                    <a:pt x="1264" y="770"/>
                    <a:pt x="1617" y="974"/>
                    <a:pt x="1971" y="1174"/>
                  </a:cubicBezTo>
                  <a:cubicBezTo>
                    <a:pt x="2679" y="1577"/>
                    <a:pt x="3395" y="1964"/>
                    <a:pt x="4118" y="2339"/>
                  </a:cubicBezTo>
                  <a:cubicBezTo>
                    <a:pt x="4841" y="2714"/>
                    <a:pt x="5569" y="3079"/>
                    <a:pt x="6302" y="3434"/>
                  </a:cubicBezTo>
                  <a:cubicBezTo>
                    <a:pt x="7036" y="3786"/>
                    <a:pt x="7774" y="4130"/>
                    <a:pt x="8526" y="4444"/>
                  </a:cubicBezTo>
                  <a:cubicBezTo>
                    <a:pt x="8564" y="4459"/>
                    <a:pt x="8602" y="4475"/>
                    <a:pt x="8640" y="4491"/>
                  </a:cubicBezTo>
                  <a:cubicBezTo>
                    <a:pt x="8640" y="4459"/>
                    <a:pt x="8640" y="4459"/>
                    <a:pt x="8640" y="4459"/>
                  </a:cubicBezTo>
                  <a:cubicBezTo>
                    <a:pt x="8606" y="4445"/>
                    <a:pt x="8571" y="4431"/>
                    <a:pt x="8537" y="4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0" y="123"/>
              <a:ext cx="5760" cy="2953"/>
            </a:xfrm>
            <a:custGeom>
              <a:avLst/>
              <a:gdLst>
                <a:gd name="T0" fmla="*/ 8623 w 8640"/>
                <a:gd name="T1" fmla="*/ 4390 h 4429"/>
                <a:gd name="T2" fmla="*/ 6422 w 8640"/>
                <a:gd name="T3" fmla="*/ 3412 h 4429"/>
                <a:gd name="T4" fmla="*/ 4272 w 8640"/>
                <a:gd name="T5" fmla="*/ 2327 h 4429"/>
                <a:gd name="T6" fmla="*/ 2151 w 8640"/>
                <a:gd name="T7" fmla="*/ 1185 h 4429"/>
                <a:gd name="T8" fmla="*/ 1094 w 8640"/>
                <a:gd name="T9" fmla="*/ 607 h 4429"/>
                <a:gd name="T10" fmla="*/ 41 w 8640"/>
                <a:gd name="T11" fmla="*/ 23 h 4429"/>
                <a:gd name="T12" fmla="*/ 0 w 8640"/>
                <a:gd name="T13" fmla="*/ 0 h 4429"/>
                <a:gd name="T14" fmla="*/ 0 w 8640"/>
                <a:gd name="T15" fmla="*/ 23 h 4429"/>
                <a:gd name="T16" fmla="*/ 31 w 8640"/>
                <a:gd name="T17" fmla="*/ 41 h 4429"/>
                <a:gd name="T18" fmla="*/ 1079 w 8640"/>
                <a:gd name="T19" fmla="*/ 635 h 4429"/>
                <a:gd name="T20" fmla="*/ 2131 w 8640"/>
                <a:gd name="T21" fmla="*/ 1222 h 4429"/>
                <a:gd name="T22" fmla="*/ 4261 w 8640"/>
                <a:gd name="T23" fmla="*/ 2348 h 4429"/>
                <a:gd name="T24" fmla="*/ 6420 w 8640"/>
                <a:gd name="T25" fmla="*/ 3417 h 4429"/>
                <a:gd name="T26" fmla="*/ 8612 w 8640"/>
                <a:gd name="T27" fmla="*/ 4417 h 4429"/>
                <a:gd name="T28" fmla="*/ 8640 w 8640"/>
                <a:gd name="T29" fmla="*/ 4429 h 4429"/>
                <a:gd name="T30" fmla="*/ 8640 w 8640"/>
                <a:gd name="T31" fmla="*/ 4398 h 4429"/>
                <a:gd name="T32" fmla="*/ 8623 w 8640"/>
                <a:gd name="T33" fmla="*/ 4390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4429">
                  <a:moveTo>
                    <a:pt x="8623" y="4390"/>
                  </a:moveTo>
                  <a:cubicBezTo>
                    <a:pt x="7881" y="4083"/>
                    <a:pt x="7147" y="3758"/>
                    <a:pt x="6422" y="3412"/>
                  </a:cubicBezTo>
                  <a:cubicBezTo>
                    <a:pt x="5697" y="3068"/>
                    <a:pt x="4981" y="2703"/>
                    <a:pt x="4272" y="2327"/>
                  </a:cubicBezTo>
                  <a:cubicBezTo>
                    <a:pt x="3562" y="1952"/>
                    <a:pt x="2857" y="1568"/>
                    <a:pt x="2151" y="1185"/>
                  </a:cubicBezTo>
                  <a:cubicBezTo>
                    <a:pt x="1094" y="607"/>
                    <a:pt x="1094" y="607"/>
                    <a:pt x="1094" y="60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27" y="16"/>
                    <a:pt x="14" y="8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0" y="29"/>
                    <a:pt x="21" y="35"/>
                    <a:pt x="31" y="41"/>
                  </a:cubicBezTo>
                  <a:cubicBezTo>
                    <a:pt x="1079" y="635"/>
                    <a:pt x="1079" y="635"/>
                    <a:pt x="1079" y="635"/>
                  </a:cubicBezTo>
                  <a:cubicBezTo>
                    <a:pt x="1428" y="833"/>
                    <a:pt x="1779" y="1029"/>
                    <a:pt x="2131" y="1222"/>
                  </a:cubicBezTo>
                  <a:cubicBezTo>
                    <a:pt x="2834" y="1610"/>
                    <a:pt x="3545" y="1984"/>
                    <a:pt x="4261" y="2348"/>
                  </a:cubicBezTo>
                  <a:cubicBezTo>
                    <a:pt x="4976" y="2713"/>
                    <a:pt x="5696" y="3068"/>
                    <a:pt x="6420" y="3417"/>
                  </a:cubicBezTo>
                  <a:cubicBezTo>
                    <a:pt x="7144" y="3763"/>
                    <a:pt x="7872" y="4103"/>
                    <a:pt x="8612" y="4417"/>
                  </a:cubicBezTo>
                  <a:cubicBezTo>
                    <a:pt x="8621" y="4421"/>
                    <a:pt x="8631" y="4425"/>
                    <a:pt x="8640" y="4429"/>
                  </a:cubicBezTo>
                  <a:cubicBezTo>
                    <a:pt x="8640" y="4398"/>
                    <a:pt x="8640" y="4398"/>
                    <a:pt x="8640" y="4398"/>
                  </a:cubicBezTo>
                  <a:cubicBezTo>
                    <a:pt x="8634" y="4395"/>
                    <a:pt x="8629" y="4393"/>
                    <a:pt x="8623" y="4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0" y="103"/>
              <a:ext cx="5760" cy="2903"/>
            </a:xfrm>
            <a:custGeom>
              <a:avLst/>
              <a:gdLst>
                <a:gd name="T0" fmla="*/ 6537 w 8640"/>
                <a:gd name="T1" fmla="*/ 3384 h 4354"/>
                <a:gd name="T2" fmla="*/ 4410 w 8640"/>
                <a:gd name="T3" fmla="*/ 2324 h 4354"/>
                <a:gd name="T4" fmla="*/ 2305 w 8640"/>
                <a:gd name="T5" fmla="*/ 1220 h 4354"/>
                <a:gd name="T6" fmla="*/ 1253 w 8640"/>
                <a:gd name="T7" fmla="*/ 666 h 4354"/>
                <a:gd name="T8" fmla="*/ 204 w 8640"/>
                <a:gd name="T9" fmla="*/ 108 h 4354"/>
                <a:gd name="T10" fmla="*/ 0 w 8640"/>
                <a:gd name="T11" fmla="*/ 0 h 4354"/>
                <a:gd name="T12" fmla="*/ 0 w 8640"/>
                <a:gd name="T13" fmla="*/ 20 h 4354"/>
                <a:gd name="T14" fmla="*/ 194 w 8640"/>
                <a:gd name="T15" fmla="*/ 126 h 4354"/>
                <a:gd name="T16" fmla="*/ 1238 w 8640"/>
                <a:gd name="T17" fmla="*/ 694 h 4354"/>
                <a:gd name="T18" fmla="*/ 2285 w 8640"/>
                <a:gd name="T19" fmla="*/ 1257 h 4354"/>
                <a:gd name="T20" fmla="*/ 4399 w 8640"/>
                <a:gd name="T21" fmla="*/ 2345 h 4354"/>
                <a:gd name="T22" fmla="*/ 6535 w 8640"/>
                <a:gd name="T23" fmla="*/ 3388 h 4354"/>
                <a:gd name="T24" fmla="*/ 8640 w 8640"/>
                <a:gd name="T25" fmla="*/ 4354 h 4354"/>
                <a:gd name="T26" fmla="*/ 8640 w 8640"/>
                <a:gd name="T27" fmla="*/ 4324 h 4354"/>
                <a:gd name="T28" fmla="*/ 6537 w 8640"/>
                <a:gd name="T29" fmla="*/ 3384 h 4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4354">
                  <a:moveTo>
                    <a:pt x="6537" y="3384"/>
                  </a:moveTo>
                  <a:cubicBezTo>
                    <a:pt x="5821" y="3045"/>
                    <a:pt x="5113" y="2689"/>
                    <a:pt x="4410" y="2324"/>
                  </a:cubicBezTo>
                  <a:cubicBezTo>
                    <a:pt x="3706" y="1959"/>
                    <a:pt x="3006" y="1588"/>
                    <a:pt x="2305" y="1220"/>
                  </a:cubicBezTo>
                  <a:cubicBezTo>
                    <a:pt x="1253" y="666"/>
                    <a:pt x="1253" y="666"/>
                    <a:pt x="1253" y="666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136" y="72"/>
                    <a:pt x="68" y="36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5" y="56"/>
                    <a:pt x="129" y="91"/>
                    <a:pt x="194" y="126"/>
                  </a:cubicBezTo>
                  <a:cubicBezTo>
                    <a:pt x="1238" y="694"/>
                    <a:pt x="1238" y="694"/>
                    <a:pt x="1238" y="694"/>
                  </a:cubicBezTo>
                  <a:cubicBezTo>
                    <a:pt x="1586" y="883"/>
                    <a:pt x="1935" y="1072"/>
                    <a:pt x="2285" y="1257"/>
                  </a:cubicBezTo>
                  <a:cubicBezTo>
                    <a:pt x="2984" y="1630"/>
                    <a:pt x="3689" y="1992"/>
                    <a:pt x="4399" y="2345"/>
                  </a:cubicBezTo>
                  <a:cubicBezTo>
                    <a:pt x="5108" y="2699"/>
                    <a:pt x="5820" y="3046"/>
                    <a:pt x="6535" y="3388"/>
                  </a:cubicBezTo>
                  <a:cubicBezTo>
                    <a:pt x="7232" y="3720"/>
                    <a:pt x="7931" y="4048"/>
                    <a:pt x="8640" y="4354"/>
                  </a:cubicBezTo>
                  <a:cubicBezTo>
                    <a:pt x="8640" y="4324"/>
                    <a:pt x="8640" y="4324"/>
                    <a:pt x="8640" y="4324"/>
                  </a:cubicBezTo>
                  <a:cubicBezTo>
                    <a:pt x="7933" y="4026"/>
                    <a:pt x="7231" y="3713"/>
                    <a:pt x="6537" y="3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0" y="89"/>
              <a:ext cx="5760" cy="2847"/>
            </a:xfrm>
            <a:custGeom>
              <a:avLst/>
              <a:gdLst>
                <a:gd name="T0" fmla="*/ 6650 w 8640"/>
                <a:gd name="T1" fmla="*/ 3346 h 4271"/>
                <a:gd name="T2" fmla="*/ 4543 w 8640"/>
                <a:gd name="T3" fmla="*/ 2311 h 4271"/>
                <a:gd name="T4" fmla="*/ 2453 w 8640"/>
                <a:gd name="T5" fmla="*/ 1244 h 4271"/>
                <a:gd name="T6" fmla="*/ 360 w 8640"/>
                <a:gd name="T7" fmla="*/ 182 h 4271"/>
                <a:gd name="T8" fmla="*/ 0 w 8640"/>
                <a:gd name="T9" fmla="*/ 0 h 4271"/>
                <a:gd name="T10" fmla="*/ 0 w 8640"/>
                <a:gd name="T11" fmla="*/ 18 h 4271"/>
                <a:gd name="T12" fmla="*/ 351 w 8640"/>
                <a:gd name="T13" fmla="*/ 200 h 4271"/>
                <a:gd name="T14" fmla="*/ 1392 w 8640"/>
                <a:gd name="T15" fmla="*/ 742 h 4271"/>
                <a:gd name="T16" fmla="*/ 2434 w 8640"/>
                <a:gd name="T17" fmla="*/ 1282 h 4271"/>
                <a:gd name="T18" fmla="*/ 4533 w 8640"/>
                <a:gd name="T19" fmla="*/ 2333 h 4271"/>
                <a:gd name="T20" fmla="*/ 6647 w 8640"/>
                <a:gd name="T21" fmla="*/ 3351 h 4271"/>
                <a:gd name="T22" fmla="*/ 8640 w 8640"/>
                <a:gd name="T23" fmla="*/ 4271 h 4271"/>
                <a:gd name="T24" fmla="*/ 8640 w 8640"/>
                <a:gd name="T25" fmla="*/ 4241 h 4271"/>
                <a:gd name="T26" fmla="*/ 6650 w 8640"/>
                <a:gd name="T27" fmla="*/ 3346 h 4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4271">
                  <a:moveTo>
                    <a:pt x="6650" y="3346"/>
                  </a:moveTo>
                  <a:cubicBezTo>
                    <a:pt x="5941" y="3014"/>
                    <a:pt x="5241" y="2666"/>
                    <a:pt x="4543" y="2311"/>
                  </a:cubicBezTo>
                  <a:cubicBezTo>
                    <a:pt x="2453" y="1244"/>
                    <a:pt x="2453" y="1244"/>
                    <a:pt x="2453" y="1244"/>
                  </a:cubicBezTo>
                  <a:cubicBezTo>
                    <a:pt x="360" y="182"/>
                    <a:pt x="360" y="182"/>
                    <a:pt x="360" y="182"/>
                  </a:cubicBezTo>
                  <a:cubicBezTo>
                    <a:pt x="240" y="121"/>
                    <a:pt x="120" y="6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7" y="79"/>
                    <a:pt x="234" y="140"/>
                    <a:pt x="351" y="200"/>
                  </a:cubicBezTo>
                  <a:cubicBezTo>
                    <a:pt x="1392" y="742"/>
                    <a:pt x="1392" y="742"/>
                    <a:pt x="1392" y="742"/>
                  </a:cubicBezTo>
                  <a:cubicBezTo>
                    <a:pt x="1738" y="923"/>
                    <a:pt x="2085" y="1104"/>
                    <a:pt x="2434" y="1282"/>
                  </a:cubicBezTo>
                  <a:cubicBezTo>
                    <a:pt x="3129" y="1640"/>
                    <a:pt x="3829" y="1990"/>
                    <a:pt x="4533" y="2333"/>
                  </a:cubicBezTo>
                  <a:cubicBezTo>
                    <a:pt x="5236" y="2676"/>
                    <a:pt x="5941" y="3014"/>
                    <a:pt x="6647" y="3351"/>
                  </a:cubicBezTo>
                  <a:cubicBezTo>
                    <a:pt x="7309" y="3664"/>
                    <a:pt x="7971" y="3975"/>
                    <a:pt x="8640" y="4271"/>
                  </a:cubicBezTo>
                  <a:cubicBezTo>
                    <a:pt x="8640" y="4241"/>
                    <a:pt x="8640" y="4241"/>
                    <a:pt x="8640" y="4241"/>
                  </a:cubicBezTo>
                  <a:cubicBezTo>
                    <a:pt x="7972" y="3954"/>
                    <a:pt x="7307" y="3657"/>
                    <a:pt x="6650" y="3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0" y="80"/>
              <a:ext cx="5760" cy="2785"/>
            </a:xfrm>
            <a:custGeom>
              <a:avLst/>
              <a:gdLst>
                <a:gd name="T0" fmla="*/ 6759 w 8640"/>
                <a:gd name="T1" fmla="*/ 3299 h 4177"/>
                <a:gd name="T2" fmla="*/ 4673 w 8640"/>
                <a:gd name="T3" fmla="*/ 2288 h 4177"/>
                <a:gd name="T4" fmla="*/ 2596 w 8640"/>
                <a:gd name="T5" fmla="*/ 1258 h 4177"/>
                <a:gd name="T6" fmla="*/ 1554 w 8640"/>
                <a:gd name="T7" fmla="*/ 750 h 4177"/>
                <a:gd name="T8" fmla="*/ 510 w 8640"/>
                <a:gd name="T9" fmla="*/ 245 h 4177"/>
                <a:gd name="T10" fmla="*/ 0 w 8640"/>
                <a:gd name="T11" fmla="*/ 0 h 4177"/>
                <a:gd name="T12" fmla="*/ 0 w 8640"/>
                <a:gd name="T13" fmla="*/ 16 h 4177"/>
                <a:gd name="T14" fmla="*/ 501 w 8640"/>
                <a:gd name="T15" fmla="*/ 263 h 4177"/>
                <a:gd name="T16" fmla="*/ 2577 w 8640"/>
                <a:gd name="T17" fmla="*/ 1296 h 4177"/>
                <a:gd name="T18" fmla="*/ 4662 w 8640"/>
                <a:gd name="T19" fmla="*/ 2309 h 4177"/>
                <a:gd name="T20" fmla="*/ 6757 w 8640"/>
                <a:gd name="T21" fmla="*/ 3303 h 4177"/>
                <a:gd name="T22" fmla="*/ 8640 w 8640"/>
                <a:gd name="T23" fmla="*/ 4177 h 4177"/>
                <a:gd name="T24" fmla="*/ 8640 w 8640"/>
                <a:gd name="T25" fmla="*/ 4148 h 4177"/>
                <a:gd name="T26" fmla="*/ 6759 w 8640"/>
                <a:gd name="T27" fmla="*/ 3299 h 4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4177">
                  <a:moveTo>
                    <a:pt x="6759" y="3299"/>
                  </a:moveTo>
                  <a:cubicBezTo>
                    <a:pt x="6059" y="2972"/>
                    <a:pt x="5365" y="2632"/>
                    <a:pt x="4673" y="2288"/>
                  </a:cubicBezTo>
                  <a:cubicBezTo>
                    <a:pt x="3981" y="1944"/>
                    <a:pt x="3290" y="1598"/>
                    <a:pt x="2596" y="1258"/>
                  </a:cubicBezTo>
                  <a:cubicBezTo>
                    <a:pt x="2249" y="1087"/>
                    <a:pt x="1902" y="918"/>
                    <a:pt x="1554" y="750"/>
                  </a:cubicBezTo>
                  <a:cubicBezTo>
                    <a:pt x="510" y="245"/>
                    <a:pt x="510" y="245"/>
                    <a:pt x="510" y="2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7" y="98"/>
                    <a:pt x="334" y="181"/>
                    <a:pt x="501" y="263"/>
                  </a:cubicBezTo>
                  <a:cubicBezTo>
                    <a:pt x="2577" y="1296"/>
                    <a:pt x="2577" y="1296"/>
                    <a:pt x="2577" y="1296"/>
                  </a:cubicBezTo>
                  <a:cubicBezTo>
                    <a:pt x="3269" y="1640"/>
                    <a:pt x="3965" y="1977"/>
                    <a:pt x="4662" y="2309"/>
                  </a:cubicBezTo>
                  <a:cubicBezTo>
                    <a:pt x="6757" y="3303"/>
                    <a:pt x="6757" y="3303"/>
                    <a:pt x="6757" y="3303"/>
                  </a:cubicBezTo>
                  <a:cubicBezTo>
                    <a:pt x="7383" y="3597"/>
                    <a:pt x="8009" y="3893"/>
                    <a:pt x="8640" y="4177"/>
                  </a:cubicBezTo>
                  <a:cubicBezTo>
                    <a:pt x="8640" y="4148"/>
                    <a:pt x="8640" y="4148"/>
                    <a:pt x="8640" y="4148"/>
                  </a:cubicBezTo>
                  <a:cubicBezTo>
                    <a:pt x="8010" y="3873"/>
                    <a:pt x="7382" y="3591"/>
                    <a:pt x="6759" y="3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0" y="79"/>
              <a:ext cx="5760" cy="2713"/>
            </a:xfrm>
            <a:custGeom>
              <a:avLst/>
              <a:gdLst>
                <a:gd name="T0" fmla="*/ 6867 w 8640"/>
                <a:gd name="T1" fmla="*/ 3239 h 4070"/>
                <a:gd name="T2" fmla="*/ 4798 w 8640"/>
                <a:gd name="T3" fmla="*/ 2252 h 4070"/>
                <a:gd name="T4" fmla="*/ 2733 w 8640"/>
                <a:gd name="T5" fmla="*/ 1259 h 4070"/>
                <a:gd name="T6" fmla="*/ 1695 w 8640"/>
                <a:gd name="T7" fmla="*/ 773 h 4070"/>
                <a:gd name="T8" fmla="*/ 654 w 8640"/>
                <a:gd name="T9" fmla="*/ 294 h 4070"/>
                <a:gd name="T10" fmla="*/ 0 w 8640"/>
                <a:gd name="T11" fmla="*/ 0 h 4070"/>
                <a:gd name="T12" fmla="*/ 0 w 8640"/>
                <a:gd name="T13" fmla="*/ 13 h 4070"/>
                <a:gd name="T14" fmla="*/ 646 w 8640"/>
                <a:gd name="T15" fmla="*/ 312 h 4070"/>
                <a:gd name="T16" fmla="*/ 1682 w 8640"/>
                <a:gd name="T17" fmla="*/ 802 h 4070"/>
                <a:gd name="T18" fmla="*/ 2715 w 8640"/>
                <a:gd name="T19" fmla="*/ 1296 h 4070"/>
                <a:gd name="T20" fmla="*/ 4788 w 8640"/>
                <a:gd name="T21" fmla="*/ 2274 h 4070"/>
                <a:gd name="T22" fmla="*/ 6865 w 8640"/>
                <a:gd name="T23" fmla="*/ 3244 h 4070"/>
                <a:gd name="T24" fmla="*/ 8640 w 8640"/>
                <a:gd name="T25" fmla="*/ 4070 h 4070"/>
                <a:gd name="T26" fmla="*/ 8640 w 8640"/>
                <a:gd name="T27" fmla="*/ 4042 h 4070"/>
                <a:gd name="T28" fmla="*/ 6867 w 8640"/>
                <a:gd name="T29" fmla="*/ 3239 h 4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4070">
                  <a:moveTo>
                    <a:pt x="6867" y="3239"/>
                  </a:moveTo>
                  <a:cubicBezTo>
                    <a:pt x="6174" y="2918"/>
                    <a:pt x="5485" y="2586"/>
                    <a:pt x="4798" y="2252"/>
                  </a:cubicBezTo>
                  <a:cubicBezTo>
                    <a:pt x="4111" y="1918"/>
                    <a:pt x="3424" y="1584"/>
                    <a:pt x="2733" y="1259"/>
                  </a:cubicBezTo>
                  <a:cubicBezTo>
                    <a:pt x="2388" y="1095"/>
                    <a:pt x="2042" y="933"/>
                    <a:pt x="1695" y="773"/>
                  </a:cubicBezTo>
                  <a:cubicBezTo>
                    <a:pt x="654" y="294"/>
                    <a:pt x="654" y="294"/>
                    <a:pt x="654" y="2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16" y="112"/>
                    <a:pt x="430" y="213"/>
                    <a:pt x="646" y="312"/>
                  </a:cubicBezTo>
                  <a:cubicBezTo>
                    <a:pt x="992" y="474"/>
                    <a:pt x="1337" y="637"/>
                    <a:pt x="1682" y="802"/>
                  </a:cubicBezTo>
                  <a:cubicBezTo>
                    <a:pt x="2715" y="1296"/>
                    <a:pt x="2715" y="1296"/>
                    <a:pt x="2715" y="1296"/>
                  </a:cubicBezTo>
                  <a:cubicBezTo>
                    <a:pt x="3404" y="1627"/>
                    <a:pt x="4095" y="1951"/>
                    <a:pt x="4788" y="2274"/>
                  </a:cubicBezTo>
                  <a:cubicBezTo>
                    <a:pt x="6865" y="3244"/>
                    <a:pt x="6865" y="3244"/>
                    <a:pt x="6865" y="3244"/>
                  </a:cubicBezTo>
                  <a:cubicBezTo>
                    <a:pt x="7456" y="3520"/>
                    <a:pt x="8046" y="3798"/>
                    <a:pt x="8640" y="4070"/>
                  </a:cubicBezTo>
                  <a:cubicBezTo>
                    <a:pt x="8640" y="4042"/>
                    <a:pt x="8640" y="4042"/>
                    <a:pt x="8640" y="4042"/>
                  </a:cubicBezTo>
                  <a:cubicBezTo>
                    <a:pt x="8047" y="3780"/>
                    <a:pt x="7455" y="3513"/>
                    <a:pt x="6867" y="3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0" y="83"/>
              <a:ext cx="5760" cy="2636"/>
            </a:xfrm>
            <a:custGeom>
              <a:avLst/>
              <a:gdLst>
                <a:gd name="T0" fmla="*/ 6972 w 8640"/>
                <a:gd name="T1" fmla="*/ 3171 h 3954"/>
                <a:gd name="T2" fmla="*/ 4920 w 8640"/>
                <a:gd name="T3" fmla="*/ 2208 h 3954"/>
                <a:gd name="T4" fmla="*/ 2866 w 8640"/>
                <a:gd name="T5" fmla="*/ 1250 h 3954"/>
                <a:gd name="T6" fmla="*/ 1831 w 8640"/>
                <a:gd name="T7" fmla="*/ 787 h 3954"/>
                <a:gd name="T8" fmla="*/ 792 w 8640"/>
                <a:gd name="T9" fmla="*/ 334 h 3954"/>
                <a:gd name="T10" fmla="*/ 0 w 8640"/>
                <a:gd name="T11" fmla="*/ 0 h 3954"/>
                <a:gd name="T12" fmla="*/ 0 w 8640"/>
                <a:gd name="T13" fmla="*/ 13 h 3954"/>
                <a:gd name="T14" fmla="*/ 784 w 8640"/>
                <a:gd name="T15" fmla="*/ 353 h 3954"/>
                <a:gd name="T16" fmla="*/ 1818 w 8640"/>
                <a:gd name="T17" fmla="*/ 816 h 3954"/>
                <a:gd name="T18" fmla="*/ 2848 w 8640"/>
                <a:gd name="T19" fmla="*/ 1288 h 3954"/>
                <a:gd name="T20" fmla="*/ 4910 w 8640"/>
                <a:gd name="T21" fmla="*/ 2229 h 3954"/>
                <a:gd name="T22" fmla="*/ 6970 w 8640"/>
                <a:gd name="T23" fmla="*/ 3175 h 3954"/>
                <a:gd name="T24" fmla="*/ 8640 w 8640"/>
                <a:gd name="T25" fmla="*/ 3954 h 3954"/>
                <a:gd name="T26" fmla="*/ 8640 w 8640"/>
                <a:gd name="T27" fmla="*/ 3927 h 3954"/>
                <a:gd name="T28" fmla="*/ 6972 w 8640"/>
                <a:gd name="T29" fmla="*/ 3171 h 3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3954">
                  <a:moveTo>
                    <a:pt x="6972" y="3171"/>
                  </a:moveTo>
                  <a:cubicBezTo>
                    <a:pt x="6285" y="2855"/>
                    <a:pt x="5603" y="2532"/>
                    <a:pt x="4920" y="2208"/>
                  </a:cubicBezTo>
                  <a:cubicBezTo>
                    <a:pt x="4238" y="1884"/>
                    <a:pt x="3554" y="1561"/>
                    <a:pt x="2866" y="1250"/>
                  </a:cubicBezTo>
                  <a:cubicBezTo>
                    <a:pt x="2522" y="1093"/>
                    <a:pt x="2177" y="939"/>
                    <a:pt x="1831" y="787"/>
                  </a:cubicBezTo>
                  <a:cubicBezTo>
                    <a:pt x="1485" y="635"/>
                    <a:pt x="1139" y="483"/>
                    <a:pt x="792" y="334"/>
                  </a:cubicBezTo>
                  <a:cubicBezTo>
                    <a:pt x="529" y="221"/>
                    <a:pt x="264" y="11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63" y="123"/>
                    <a:pt x="523" y="238"/>
                    <a:pt x="784" y="353"/>
                  </a:cubicBezTo>
                  <a:cubicBezTo>
                    <a:pt x="1130" y="505"/>
                    <a:pt x="1474" y="659"/>
                    <a:pt x="1818" y="816"/>
                  </a:cubicBezTo>
                  <a:cubicBezTo>
                    <a:pt x="2848" y="1288"/>
                    <a:pt x="2848" y="1288"/>
                    <a:pt x="2848" y="1288"/>
                  </a:cubicBezTo>
                  <a:cubicBezTo>
                    <a:pt x="4910" y="2229"/>
                    <a:pt x="4910" y="2229"/>
                    <a:pt x="4910" y="2229"/>
                  </a:cubicBezTo>
                  <a:cubicBezTo>
                    <a:pt x="5598" y="2542"/>
                    <a:pt x="6285" y="2856"/>
                    <a:pt x="6970" y="3175"/>
                  </a:cubicBezTo>
                  <a:cubicBezTo>
                    <a:pt x="7527" y="3434"/>
                    <a:pt x="8083" y="3696"/>
                    <a:pt x="8640" y="3954"/>
                  </a:cubicBezTo>
                  <a:cubicBezTo>
                    <a:pt x="8640" y="3927"/>
                    <a:pt x="8640" y="3927"/>
                    <a:pt x="8640" y="3927"/>
                  </a:cubicBezTo>
                  <a:cubicBezTo>
                    <a:pt x="8083" y="3678"/>
                    <a:pt x="7526" y="3427"/>
                    <a:pt x="6972" y="3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0" y="93"/>
              <a:ext cx="5760" cy="2552"/>
            </a:xfrm>
            <a:custGeom>
              <a:avLst/>
              <a:gdLst>
                <a:gd name="T0" fmla="*/ 7075 w 8640"/>
                <a:gd name="T1" fmla="*/ 3092 h 3827"/>
                <a:gd name="T2" fmla="*/ 5038 w 8640"/>
                <a:gd name="T3" fmla="*/ 2152 h 3827"/>
                <a:gd name="T4" fmla="*/ 2993 w 8640"/>
                <a:gd name="T5" fmla="*/ 1230 h 3827"/>
                <a:gd name="T6" fmla="*/ 1961 w 8640"/>
                <a:gd name="T7" fmla="*/ 790 h 3827"/>
                <a:gd name="T8" fmla="*/ 924 w 8640"/>
                <a:gd name="T9" fmla="*/ 363 h 3827"/>
                <a:gd name="T10" fmla="*/ 0 w 8640"/>
                <a:gd name="T11" fmla="*/ 0 h 3827"/>
                <a:gd name="T12" fmla="*/ 0 w 8640"/>
                <a:gd name="T13" fmla="*/ 14 h 3827"/>
                <a:gd name="T14" fmla="*/ 916 w 8640"/>
                <a:gd name="T15" fmla="*/ 382 h 3827"/>
                <a:gd name="T16" fmla="*/ 1949 w 8640"/>
                <a:gd name="T17" fmla="*/ 819 h 3827"/>
                <a:gd name="T18" fmla="*/ 2976 w 8640"/>
                <a:gd name="T19" fmla="*/ 1269 h 3827"/>
                <a:gd name="T20" fmla="*/ 5028 w 8640"/>
                <a:gd name="T21" fmla="*/ 2174 h 3827"/>
                <a:gd name="T22" fmla="*/ 7073 w 8640"/>
                <a:gd name="T23" fmla="*/ 3096 h 3827"/>
                <a:gd name="T24" fmla="*/ 8640 w 8640"/>
                <a:gd name="T25" fmla="*/ 3827 h 3827"/>
                <a:gd name="T26" fmla="*/ 8640 w 8640"/>
                <a:gd name="T27" fmla="*/ 3802 h 3827"/>
                <a:gd name="T28" fmla="*/ 7075 w 8640"/>
                <a:gd name="T29" fmla="*/ 3092 h 3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3827">
                  <a:moveTo>
                    <a:pt x="7075" y="3092"/>
                  </a:moveTo>
                  <a:cubicBezTo>
                    <a:pt x="6395" y="2782"/>
                    <a:pt x="5717" y="2466"/>
                    <a:pt x="5038" y="2152"/>
                  </a:cubicBezTo>
                  <a:cubicBezTo>
                    <a:pt x="4360" y="1838"/>
                    <a:pt x="3679" y="1528"/>
                    <a:pt x="2993" y="1230"/>
                  </a:cubicBezTo>
                  <a:cubicBezTo>
                    <a:pt x="2651" y="1080"/>
                    <a:pt x="2307" y="934"/>
                    <a:pt x="1961" y="790"/>
                  </a:cubicBezTo>
                  <a:cubicBezTo>
                    <a:pt x="1616" y="646"/>
                    <a:pt x="1271" y="503"/>
                    <a:pt x="924" y="363"/>
                  </a:cubicBezTo>
                  <a:cubicBezTo>
                    <a:pt x="617" y="239"/>
                    <a:pt x="308" y="12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08" y="131"/>
                    <a:pt x="612" y="257"/>
                    <a:pt x="916" y="382"/>
                  </a:cubicBezTo>
                  <a:cubicBezTo>
                    <a:pt x="1262" y="525"/>
                    <a:pt x="1606" y="671"/>
                    <a:pt x="1949" y="819"/>
                  </a:cubicBezTo>
                  <a:cubicBezTo>
                    <a:pt x="2976" y="1269"/>
                    <a:pt x="2976" y="1269"/>
                    <a:pt x="2976" y="1269"/>
                  </a:cubicBezTo>
                  <a:cubicBezTo>
                    <a:pt x="5028" y="2174"/>
                    <a:pt x="5028" y="2174"/>
                    <a:pt x="5028" y="2174"/>
                  </a:cubicBezTo>
                  <a:cubicBezTo>
                    <a:pt x="5712" y="2476"/>
                    <a:pt x="6394" y="2782"/>
                    <a:pt x="7073" y="3096"/>
                  </a:cubicBezTo>
                  <a:cubicBezTo>
                    <a:pt x="7597" y="3337"/>
                    <a:pt x="8118" y="3582"/>
                    <a:pt x="8640" y="3827"/>
                  </a:cubicBezTo>
                  <a:cubicBezTo>
                    <a:pt x="8640" y="3802"/>
                    <a:pt x="8640" y="3802"/>
                    <a:pt x="8640" y="3802"/>
                  </a:cubicBezTo>
                  <a:cubicBezTo>
                    <a:pt x="8118" y="3566"/>
                    <a:pt x="7596" y="3331"/>
                    <a:pt x="7075" y="30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0" y="111"/>
              <a:ext cx="5760" cy="2458"/>
            </a:xfrm>
            <a:custGeom>
              <a:avLst/>
              <a:gdLst>
                <a:gd name="T0" fmla="*/ 5153 w 8640"/>
                <a:gd name="T1" fmla="*/ 2085 h 3687"/>
                <a:gd name="T2" fmla="*/ 3116 w 8640"/>
                <a:gd name="T3" fmla="*/ 1199 h 3687"/>
                <a:gd name="T4" fmla="*/ 2086 w 8640"/>
                <a:gd name="T5" fmla="*/ 782 h 3687"/>
                <a:gd name="T6" fmla="*/ 1050 w 8640"/>
                <a:gd name="T7" fmla="*/ 381 h 3687"/>
                <a:gd name="T8" fmla="*/ 6 w 8640"/>
                <a:gd name="T9" fmla="*/ 2 h 3687"/>
                <a:gd name="T10" fmla="*/ 0 w 8640"/>
                <a:gd name="T11" fmla="*/ 0 h 3687"/>
                <a:gd name="T12" fmla="*/ 0 w 8640"/>
                <a:gd name="T13" fmla="*/ 15 h 3687"/>
                <a:gd name="T14" fmla="*/ 2 w 8640"/>
                <a:gd name="T15" fmla="*/ 15 h 3687"/>
                <a:gd name="T16" fmla="*/ 1043 w 8640"/>
                <a:gd name="T17" fmla="*/ 400 h 3687"/>
                <a:gd name="T18" fmla="*/ 2075 w 8640"/>
                <a:gd name="T19" fmla="*/ 811 h 3687"/>
                <a:gd name="T20" fmla="*/ 3100 w 8640"/>
                <a:gd name="T21" fmla="*/ 1238 h 3687"/>
                <a:gd name="T22" fmla="*/ 5143 w 8640"/>
                <a:gd name="T23" fmla="*/ 2107 h 3687"/>
                <a:gd name="T24" fmla="*/ 7174 w 8640"/>
                <a:gd name="T25" fmla="*/ 3006 h 3687"/>
                <a:gd name="T26" fmla="*/ 8640 w 8640"/>
                <a:gd name="T27" fmla="*/ 3687 h 3687"/>
                <a:gd name="T28" fmla="*/ 8640 w 8640"/>
                <a:gd name="T29" fmla="*/ 3666 h 3687"/>
                <a:gd name="T30" fmla="*/ 5153 w 8640"/>
                <a:gd name="T31" fmla="*/ 2085 h 3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3687">
                  <a:moveTo>
                    <a:pt x="5153" y="2085"/>
                  </a:moveTo>
                  <a:cubicBezTo>
                    <a:pt x="4478" y="1781"/>
                    <a:pt x="3800" y="1482"/>
                    <a:pt x="3116" y="1199"/>
                  </a:cubicBezTo>
                  <a:cubicBezTo>
                    <a:pt x="2774" y="1056"/>
                    <a:pt x="2431" y="917"/>
                    <a:pt x="2086" y="782"/>
                  </a:cubicBezTo>
                  <a:cubicBezTo>
                    <a:pt x="1742" y="646"/>
                    <a:pt x="1397" y="511"/>
                    <a:pt x="1050" y="381"/>
                  </a:cubicBezTo>
                  <a:cubicBezTo>
                    <a:pt x="704" y="250"/>
                    <a:pt x="355" y="127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352" y="134"/>
                    <a:pt x="698" y="268"/>
                    <a:pt x="1043" y="400"/>
                  </a:cubicBezTo>
                  <a:cubicBezTo>
                    <a:pt x="1388" y="534"/>
                    <a:pt x="1732" y="671"/>
                    <a:pt x="2075" y="811"/>
                  </a:cubicBezTo>
                  <a:cubicBezTo>
                    <a:pt x="3100" y="1238"/>
                    <a:pt x="3100" y="1238"/>
                    <a:pt x="3100" y="1238"/>
                  </a:cubicBezTo>
                  <a:cubicBezTo>
                    <a:pt x="3782" y="1525"/>
                    <a:pt x="4463" y="1814"/>
                    <a:pt x="5143" y="2107"/>
                  </a:cubicBezTo>
                  <a:cubicBezTo>
                    <a:pt x="5823" y="2399"/>
                    <a:pt x="6501" y="2697"/>
                    <a:pt x="7174" y="3006"/>
                  </a:cubicBezTo>
                  <a:cubicBezTo>
                    <a:pt x="7664" y="3229"/>
                    <a:pt x="8152" y="3458"/>
                    <a:pt x="8640" y="3687"/>
                  </a:cubicBezTo>
                  <a:cubicBezTo>
                    <a:pt x="8640" y="3666"/>
                    <a:pt x="8640" y="3666"/>
                    <a:pt x="8640" y="3666"/>
                  </a:cubicBezTo>
                  <a:lnTo>
                    <a:pt x="5153" y="20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0" y="137"/>
              <a:ext cx="5760" cy="2358"/>
            </a:xfrm>
            <a:custGeom>
              <a:avLst/>
              <a:gdLst>
                <a:gd name="T0" fmla="*/ 7275 w 8640"/>
                <a:gd name="T1" fmla="*/ 2899 h 3537"/>
                <a:gd name="T2" fmla="*/ 5264 w 8640"/>
                <a:gd name="T3" fmla="*/ 2006 h 3537"/>
                <a:gd name="T4" fmla="*/ 3234 w 8640"/>
                <a:gd name="T5" fmla="*/ 1156 h 3537"/>
                <a:gd name="T6" fmla="*/ 2206 w 8640"/>
                <a:gd name="T7" fmla="*/ 762 h 3537"/>
                <a:gd name="T8" fmla="*/ 1171 w 8640"/>
                <a:gd name="T9" fmla="*/ 389 h 3537"/>
                <a:gd name="T10" fmla="*/ 127 w 8640"/>
                <a:gd name="T11" fmla="*/ 41 h 3537"/>
                <a:gd name="T12" fmla="*/ 0 w 8640"/>
                <a:gd name="T13" fmla="*/ 0 h 3537"/>
                <a:gd name="T14" fmla="*/ 0 w 8640"/>
                <a:gd name="T15" fmla="*/ 17 h 3537"/>
                <a:gd name="T16" fmla="*/ 123 w 8640"/>
                <a:gd name="T17" fmla="*/ 54 h 3537"/>
                <a:gd name="T18" fmla="*/ 1164 w 8640"/>
                <a:gd name="T19" fmla="*/ 407 h 3537"/>
                <a:gd name="T20" fmla="*/ 2195 w 8640"/>
                <a:gd name="T21" fmla="*/ 792 h 3537"/>
                <a:gd name="T22" fmla="*/ 3218 w 8640"/>
                <a:gd name="T23" fmla="*/ 1195 h 3537"/>
                <a:gd name="T24" fmla="*/ 5255 w 8640"/>
                <a:gd name="T25" fmla="*/ 2028 h 3537"/>
                <a:gd name="T26" fmla="*/ 7273 w 8640"/>
                <a:gd name="T27" fmla="*/ 2904 h 3537"/>
                <a:gd name="T28" fmla="*/ 8640 w 8640"/>
                <a:gd name="T29" fmla="*/ 3537 h 3537"/>
                <a:gd name="T30" fmla="*/ 8640 w 8640"/>
                <a:gd name="T31" fmla="*/ 3515 h 3537"/>
                <a:gd name="T32" fmla="*/ 7275 w 8640"/>
                <a:gd name="T33" fmla="*/ 2899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3537">
                  <a:moveTo>
                    <a:pt x="7275" y="2899"/>
                  </a:moveTo>
                  <a:cubicBezTo>
                    <a:pt x="6606" y="2600"/>
                    <a:pt x="5936" y="2300"/>
                    <a:pt x="5264" y="2006"/>
                  </a:cubicBezTo>
                  <a:cubicBezTo>
                    <a:pt x="4592" y="1712"/>
                    <a:pt x="3916" y="1426"/>
                    <a:pt x="3234" y="1156"/>
                  </a:cubicBezTo>
                  <a:cubicBezTo>
                    <a:pt x="2893" y="1021"/>
                    <a:pt x="2550" y="889"/>
                    <a:pt x="2206" y="762"/>
                  </a:cubicBezTo>
                  <a:cubicBezTo>
                    <a:pt x="1862" y="634"/>
                    <a:pt x="1517" y="509"/>
                    <a:pt x="1171" y="389"/>
                  </a:cubicBezTo>
                  <a:cubicBezTo>
                    <a:pt x="825" y="267"/>
                    <a:pt x="475" y="155"/>
                    <a:pt x="127" y="41"/>
                  </a:cubicBezTo>
                  <a:cubicBezTo>
                    <a:pt x="84" y="27"/>
                    <a:pt x="42" y="14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1" y="29"/>
                    <a:pt x="82" y="42"/>
                    <a:pt x="123" y="54"/>
                  </a:cubicBezTo>
                  <a:cubicBezTo>
                    <a:pt x="473" y="162"/>
                    <a:pt x="819" y="285"/>
                    <a:pt x="1164" y="407"/>
                  </a:cubicBezTo>
                  <a:cubicBezTo>
                    <a:pt x="1509" y="531"/>
                    <a:pt x="1853" y="659"/>
                    <a:pt x="2195" y="792"/>
                  </a:cubicBezTo>
                  <a:cubicBezTo>
                    <a:pt x="2537" y="924"/>
                    <a:pt x="2878" y="1059"/>
                    <a:pt x="3218" y="1195"/>
                  </a:cubicBezTo>
                  <a:cubicBezTo>
                    <a:pt x="3899" y="1469"/>
                    <a:pt x="4578" y="1746"/>
                    <a:pt x="5255" y="2028"/>
                  </a:cubicBezTo>
                  <a:cubicBezTo>
                    <a:pt x="5932" y="2310"/>
                    <a:pt x="6605" y="2601"/>
                    <a:pt x="7273" y="2904"/>
                  </a:cubicBezTo>
                  <a:cubicBezTo>
                    <a:pt x="7731" y="3110"/>
                    <a:pt x="8186" y="3322"/>
                    <a:pt x="8640" y="3537"/>
                  </a:cubicBezTo>
                  <a:cubicBezTo>
                    <a:pt x="8640" y="3515"/>
                    <a:pt x="8640" y="3515"/>
                    <a:pt x="8640" y="3515"/>
                  </a:cubicBezTo>
                  <a:cubicBezTo>
                    <a:pt x="8186" y="3308"/>
                    <a:pt x="7731" y="3104"/>
                    <a:pt x="7275" y="2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8"/>
            <p:cNvSpPr>
              <a:spLocks/>
            </p:cNvSpPr>
            <p:nvPr/>
          </p:nvSpPr>
          <p:spPr bwMode="auto">
            <a:xfrm>
              <a:off x="0" y="169"/>
              <a:ext cx="5760" cy="2250"/>
            </a:xfrm>
            <a:custGeom>
              <a:avLst/>
              <a:gdLst>
                <a:gd name="T0" fmla="*/ 7373 w 8640"/>
                <a:gd name="T1" fmla="*/ 2786 h 3375"/>
                <a:gd name="T2" fmla="*/ 5372 w 8640"/>
                <a:gd name="T3" fmla="*/ 1916 h 3375"/>
                <a:gd name="T4" fmla="*/ 3347 w 8640"/>
                <a:gd name="T5" fmla="*/ 1103 h 3375"/>
                <a:gd name="T6" fmla="*/ 2321 w 8640"/>
                <a:gd name="T7" fmla="*/ 732 h 3375"/>
                <a:gd name="T8" fmla="*/ 1286 w 8640"/>
                <a:gd name="T9" fmla="*/ 386 h 3375"/>
                <a:gd name="T10" fmla="*/ 242 w 8640"/>
                <a:gd name="T11" fmla="*/ 70 h 3375"/>
                <a:gd name="T12" fmla="*/ 0 w 8640"/>
                <a:gd name="T13" fmla="*/ 0 h 3375"/>
                <a:gd name="T14" fmla="*/ 0 w 8640"/>
                <a:gd name="T15" fmla="*/ 21 h 3375"/>
                <a:gd name="T16" fmla="*/ 238 w 8640"/>
                <a:gd name="T17" fmla="*/ 83 h 3375"/>
                <a:gd name="T18" fmla="*/ 1280 w 8640"/>
                <a:gd name="T19" fmla="*/ 404 h 3375"/>
                <a:gd name="T20" fmla="*/ 2310 w 8640"/>
                <a:gd name="T21" fmla="*/ 762 h 3375"/>
                <a:gd name="T22" fmla="*/ 3332 w 8640"/>
                <a:gd name="T23" fmla="*/ 1142 h 3375"/>
                <a:gd name="T24" fmla="*/ 5363 w 8640"/>
                <a:gd name="T25" fmla="*/ 1938 h 3375"/>
                <a:gd name="T26" fmla="*/ 7371 w 8640"/>
                <a:gd name="T27" fmla="*/ 2791 h 3375"/>
                <a:gd name="T28" fmla="*/ 8640 w 8640"/>
                <a:gd name="T29" fmla="*/ 3375 h 3375"/>
                <a:gd name="T30" fmla="*/ 8640 w 8640"/>
                <a:gd name="T31" fmla="*/ 3354 h 3375"/>
                <a:gd name="T32" fmla="*/ 7373 w 8640"/>
                <a:gd name="T33" fmla="*/ 2786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3375">
                  <a:moveTo>
                    <a:pt x="7373" y="2786"/>
                  </a:moveTo>
                  <a:cubicBezTo>
                    <a:pt x="6708" y="2493"/>
                    <a:pt x="6042" y="2200"/>
                    <a:pt x="5372" y="1916"/>
                  </a:cubicBezTo>
                  <a:cubicBezTo>
                    <a:pt x="4703" y="1632"/>
                    <a:pt x="4029" y="1358"/>
                    <a:pt x="3347" y="1103"/>
                  </a:cubicBezTo>
                  <a:cubicBezTo>
                    <a:pt x="3007" y="974"/>
                    <a:pt x="2665" y="851"/>
                    <a:pt x="2321" y="732"/>
                  </a:cubicBezTo>
                  <a:cubicBezTo>
                    <a:pt x="1977" y="613"/>
                    <a:pt x="1633" y="496"/>
                    <a:pt x="1286" y="386"/>
                  </a:cubicBezTo>
                  <a:cubicBezTo>
                    <a:pt x="940" y="274"/>
                    <a:pt x="591" y="172"/>
                    <a:pt x="242" y="70"/>
                  </a:cubicBezTo>
                  <a:cubicBezTo>
                    <a:pt x="161" y="47"/>
                    <a:pt x="81" y="23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9" y="41"/>
                    <a:pt x="159" y="62"/>
                    <a:pt x="238" y="83"/>
                  </a:cubicBezTo>
                  <a:cubicBezTo>
                    <a:pt x="589" y="179"/>
                    <a:pt x="935" y="291"/>
                    <a:pt x="1280" y="404"/>
                  </a:cubicBezTo>
                  <a:cubicBezTo>
                    <a:pt x="1625" y="519"/>
                    <a:pt x="1969" y="638"/>
                    <a:pt x="2310" y="762"/>
                  </a:cubicBezTo>
                  <a:cubicBezTo>
                    <a:pt x="2652" y="886"/>
                    <a:pt x="2992" y="1013"/>
                    <a:pt x="3332" y="1142"/>
                  </a:cubicBezTo>
                  <a:cubicBezTo>
                    <a:pt x="4012" y="1402"/>
                    <a:pt x="4689" y="1666"/>
                    <a:pt x="5363" y="1938"/>
                  </a:cubicBezTo>
                  <a:cubicBezTo>
                    <a:pt x="6037" y="2211"/>
                    <a:pt x="6708" y="2493"/>
                    <a:pt x="7371" y="2791"/>
                  </a:cubicBezTo>
                  <a:cubicBezTo>
                    <a:pt x="7797" y="2980"/>
                    <a:pt x="8219" y="3175"/>
                    <a:pt x="8640" y="3375"/>
                  </a:cubicBezTo>
                  <a:cubicBezTo>
                    <a:pt x="8640" y="3354"/>
                    <a:pt x="8640" y="3354"/>
                    <a:pt x="8640" y="3354"/>
                  </a:cubicBezTo>
                  <a:cubicBezTo>
                    <a:pt x="8219" y="3162"/>
                    <a:pt x="7796" y="2974"/>
                    <a:pt x="7373" y="27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0" y="210"/>
              <a:ext cx="5760" cy="2133"/>
            </a:xfrm>
            <a:custGeom>
              <a:avLst/>
              <a:gdLst>
                <a:gd name="T0" fmla="*/ 7470 w 8640"/>
                <a:gd name="T1" fmla="*/ 2661 h 3200"/>
                <a:gd name="T2" fmla="*/ 5477 w 8640"/>
                <a:gd name="T3" fmla="*/ 1814 h 3200"/>
                <a:gd name="T4" fmla="*/ 3456 w 8640"/>
                <a:gd name="T5" fmla="*/ 1038 h 3200"/>
                <a:gd name="T6" fmla="*/ 2431 w 8640"/>
                <a:gd name="T7" fmla="*/ 690 h 3200"/>
                <a:gd name="T8" fmla="*/ 1396 w 8640"/>
                <a:gd name="T9" fmla="*/ 372 h 3200"/>
                <a:gd name="T10" fmla="*/ 351 w 8640"/>
                <a:gd name="T11" fmla="*/ 89 h 3200"/>
                <a:gd name="T12" fmla="*/ 0 w 8640"/>
                <a:gd name="T13" fmla="*/ 0 h 3200"/>
                <a:gd name="T14" fmla="*/ 0 w 8640"/>
                <a:gd name="T15" fmla="*/ 26 h 3200"/>
                <a:gd name="T16" fmla="*/ 348 w 8640"/>
                <a:gd name="T17" fmla="*/ 102 h 3200"/>
                <a:gd name="T18" fmla="*/ 1390 w 8640"/>
                <a:gd name="T19" fmla="*/ 391 h 3200"/>
                <a:gd name="T20" fmla="*/ 3442 w 8640"/>
                <a:gd name="T21" fmla="*/ 1077 h 3200"/>
                <a:gd name="T22" fmla="*/ 5469 w 8640"/>
                <a:gd name="T23" fmla="*/ 1837 h 3200"/>
                <a:gd name="T24" fmla="*/ 7468 w 8640"/>
                <a:gd name="T25" fmla="*/ 2665 h 3200"/>
                <a:gd name="T26" fmla="*/ 8640 w 8640"/>
                <a:gd name="T27" fmla="*/ 3200 h 3200"/>
                <a:gd name="T28" fmla="*/ 8640 w 8640"/>
                <a:gd name="T29" fmla="*/ 3181 h 3200"/>
                <a:gd name="T30" fmla="*/ 7470 w 8640"/>
                <a:gd name="T31" fmla="*/ 2661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3200">
                  <a:moveTo>
                    <a:pt x="7470" y="2661"/>
                  </a:moveTo>
                  <a:cubicBezTo>
                    <a:pt x="6808" y="2373"/>
                    <a:pt x="6145" y="2089"/>
                    <a:pt x="5477" y="1814"/>
                  </a:cubicBezTo>
                  <a:cubicBezTo>
                    <a:pt x="4810" y="1540"/>
                    <a:pt x="4137" y="1278"/>
                    <a:pt x="3456" y="1038"/>
                  </a:cubicBezTo>
                  <a:cubicBezTo>
                    <a:pt x="3116" y="917"/>
                    <a:pt x="2774" y="801"/>
                    <a:pt x="2431" y="690"/>
                  </a:cubicBezTo>
                  <a:cubicBezTo>
                    <a:pt x="2087" y="580"/>
                    <a:pt x="1743" y="472"/>
                    <a:pt x="1396" y="372"/>
                  </a:cubicBezTo>
                  <a:cubicBezTo>
                    <a:pt x="1050" y="270"/>
                    <a:pt x="701" y="179"/>
                    <a:pt x="351" y="89"/>
                  </a:cubicBezTo>
                  <a:cubicBezTo>
                    <a:pt x="234" y="59"/>
                    <a:pt x="117" y="29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16" y="50"/>
                    <a:pt x="232" y="75"/>
                    <a:pt x="348" y="102"/>
                  </a:cubicBezTo>
                  <a:cubicBezTo>
                    <a:pt x="699" y="186"/>
                    <a:pt x="1045" y="288"/>
                    <a:pt x="1390" y="391"/>
                  </a:cubicBezTo>
                  <a:cubicBezTo>
                    <a:pt x="2081" y="598"/>
                    <a:pt x="2763" y="835"/>
                    <a:pt x="3442" y="1077"/>
                  </a:cubicBezTo>
                  <a:cubicBezTo>
                    <a:pt x="4121" y="1322"/>
                    <a:pt x="4796" y="1574"/>
                    <a:pt x="5469" y="1837"/>
                  </a:cubicBezTo>
                  <a:cubicBezTo>
                    <a:pt x="6141" y="2099"/>
                    <a:pt x="6808" y="2373"/>
                    <a:pt x="7468" y="2665"/>
                  </a:cubicBezTo>
                  <a:cubicBezTo>
                    <a:pt x="7861" y="2838"/>
                    <a:pt x="8252" y="3017"/>
                    <a:pt x="8640" y="3200"/>
                  </a:cubicBezTo>
                  <a:cubicBezTo>
                    <a:pt x="8640" y="3181"/>
                    <a:pt x="8640" y="3181"/>
                    <a:pt x="8640" y="3181"/>
                  </a:cubicBezTo>
                  <a:cubicBezTo>
                    <a:pt x="8251" y="3005"/>
                    <a:pt x="7861" y="2832"/>
                    <a:pt x="7470" y="26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0"/>
            <p:cNvSpPr>
              <a:spLocks/>
            </p:cNvSpPr>
            <p:nvPr/>
          </p:nvSpPr>
          <p:spPr bwMode="auto">
            <a:xfrm>
              <a:off x="0" y="260"/>
              <a:ext cx="5760" cy="2008"/>
            </a:xfrm>
            <a:custGeom>
              <a:avLst/>
              <a:gdLst>
                <a:gd name="T0" fmla="*/ 7565 w 8640"/>
                <a:gd name="T1" fmla="*/ 2521 h 3012"/>
                <a:gd name="T2" fmla="*/ 5580 w 8640"/>
                <a:gd name="T3" fmla="*/ 1699 h 3012"/>
                <a:gd name="T4" fmla="*/ 3561 w 8640"/>
                <a:gd name="T5" fmla="*/ 960 h 3012"/>
                <a:gd name="T6" fmla="*/ 2536 w 8640"/>
                <a:gd name="T7" fmla="*/ 636 h 3012"/>
                <a:gd name="T8" fmla="*/ 1501 w 8640"/>
                <a:gd name="T9" fmla="*/ 346 h 3012"/>
                <a:gd name="T10" fmla="*/ 456 w 8640"/>
                <a:gd name="T11" fmla="*/ 97 h 3012"/>
                <a:gd name="T12" fmla="*/ 0 w 8640"/>
                <a:gd name="T13" fmla="*/ 0 h 3012"/>
                <a:gd name="T14" fmla="*/ 0 w 8640"/>
                <a:gd name="T15" fmla="*/ 29 h 3012"/>
                <a:gd name="T16" fmla="*/ 453 w 8640"/>
                <a:gd name="T17" fmla="*/ 110 h 3012"/>
                <a:gd name="T18" fmla="*/ 1496 w 8640"/>
                <a:gd name="T19" fmla="*/ 365 h 3012"/>
                <a:gd name="T20" fmla="*/ 3548 w 8640"/>
                <a:gd name="T21" fmla="*/ 1000 h 3012"/>
                <a:gd name="T22" fmla="*/ 5571 w 8640"/>
                <a:gd name="T23" fmla="*/ 1721 h 3012"/>
                <a:gd name="T24" fmla="*/ 7563 w 8640"/>
                <a:gd name="T25" fmla="*/ 2526 h 3012"/>
                <a:gd name="T26" fmla="*/ 8640 w 8640"/>
                <a:gd name="T27" fmla="*/ 3012 h 3012"/>
                <a:gd name="T28" fmla="*/ 8640 w 8640"/>
                <a:gd name="T29" fmla="*/ 2995 h 3012"/>
                <a:gd name="T30" fmla="*/ 7565 w 8640"/>
                <a:gd name="T31" fmla="*/ 2521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3012">
                  <a:moveTo>
                    <a:pt x="7565" y="2521"/>
                  </a:moveTo>
                  <a:cubicBezTo>
                    <a:pt x="6907" y="2239"/>
                    <a:pt x="6246" y="1963"/>
                    <a:pt x="5580" y="1699"/>
                  </a:cubicBezTo>
                  <a:cubicBezTo>
                    <a:pt x="4914" y="1435"/>
                    <a:pt x="4241" y="1186"/>
                    <a:pt x="3561" y="960"/>
                  </a:cubicBezTo>
                  <a:cubicBezTo>
                    <a:pt x="3221" y="846"/>
                    <a:pt x="2880" y="738"/>
                    <a:pt x="2536" y="636"/>
                  </a:cubicBezTo>
                  <a:cubicBezTo>
                    <a:pt x="2193" y="534"/>
                    <a:pt x="1848" y="436"/>
                    <a:pt x="1501" y="346"/>
                  </a:cubicBezTo>
                  <a:cubicBezTo>
                    <a:pt x="1155" y="254"/>
                    <a:pt x="805" y="174"/>
                    <a:pt x="456" y="97"/>
                  </a:cubicBezTo>
                  <a:cubicBezTo>
                    <a:pt x="304" y="63"/>
                    <a:pt x="152" y="3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51" y="53"/>
                    <a:pt x="302" y="80"/>
                    <a:pt x="453" y="110"/>
                  </a:cubicBezTo>
                  <a:cubicBezTo>
                    <a:pt x="804" y="182"/>
                    <a:pt x="1150" y="272"/>
                    <a:pt x="1496" y="365"/>
                  </a:cubicBezTo>
                  <a:cubicBezTo>
                    <a:pt x="2187" y="552"/>
                    <a:pt x="2869" y="772"/>
                    <a:pt x="3548" y="1000"/>
                  </a:cubicBezTo>
                  <a:cubicBezTo>
                    <a:pt x="4226" y="1230"/>
                    <a:pt x="4901" y="1469"/>
                    <a:pt x="5571" y="1721"/>
                  </a:cubicBezTo>
                  <a:cubicBezTo>
                    <a:pt x="6241" y="1973"/>
                    <a:pt x="6907" y="2239"/>
                    <a:pt x="7563" y="2526"/>
                  </a:cubicBezTo>
                  <a:cubicBezTo>
                    <a:pt x="7925" y="2682"/>
                    <a:pt x="8283" y="2845"/>
                    <a:pt x="8640" y="3012"/>
                  </a:cubicBezTo>
                  <a:cubicBezTo>
                    <a:pt x="8640" y="2995"/>
                    <a:pt x="8640" y="2995"/>
                    <a:pt x="8640" y="2995"/>
                  </a:cubicBezTo>
                  <a:cubicBezTo>
                    <a:pt x="8283" y="2834"/>
                    <a:pt x="7925" y="2676"/>
                    <a:pt x="7565" y="25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0" y="319"/>
              <a:ext cx="5760" cy="1874"/>
            </a:xfrm>
            <a:custGeom>
              <a:avLst/>
              <a:gdLst>
                <a:gd name="T0" fmla="*/ 7660 w 8640"/>
                <a:gd name="T1" fmla="*/ 2369 h 2811"/>
                <a:gd name="T2" fmla="*/ 5679 w 8640"/>
                <a:gd name="T3" fmla="*/ 1571 h 2811"/>
                <a:gd name="T4" fmla="*/ 1601 w 8640"/>
                <a:gd name="T5" fmla="*/ 310 h 2811"/>
                <a:gd name="T6" fmla="*/ 555 w 8640"/>
                <a:gd name="T7" fmla="*/ 95 h 2811"/>
                <a:gd name="T8" fmla="*/ 29 w 8640"/>
                <a:gd name="T9" fmla="*/ 4 h 2811"/>
                <a:gd name="T10" fmla="*/ 0 w 8640"/>
                <a:gd name="T11" fmla="*/ 0 h 2811"/>
                <a:gd name="T12" fmla="*/ 0 w 8640"/>
                <a:gd name="T13" fmla="*/ 32 h 2811"/>
                <a:gd name="T14" fmla="*/ 25 w 8640"/>
                <a:gd name="T15" fmla="*/ 35 h 2811"/>
                <a:gd name="T16" fmla="*/ 553 w 8640"/>
                <a:gd name="T17" fmla="*/ 109 h 2811"/>
                <a:gd name="T18" fmla="*/ 1597 w 8640"/>
                <a:gd name="T19" fmla="*/ 329 h 2811"/>
                <a:gd name="T20" fmla="*/ 3650 w 8640"/>
                <a:gd name="T21" fmla="*/ 910 h 2811"/>
                <a:gd name="T22" fmla="*/ 5671 w 8640"/>
                <a:gd name="T23" fmla="*/ 1594 h 2811"/>
                <a:gd name="T24" fmla="*/ 7658 w 8640"/>
                <a:gd name="T25" fmla="*/ 2374 h 2811"/>
                <a:gd name="T26" fmla="*/ 8640 w 8640"/>
                <a:gd name="T27" fmla="*/ 2811 h 2811"/>
                <a:gd name="T28" fmla="*/ 8640 w 8640"/>
                <a:gd name="T29" fmla="*/ 2795 h 2811"/>
                <a:gd name="T30" fmla="*/ 7660 w 8640"/>
                <a:gd name="T31" fmla="*/ 2369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2811">
                  <a:moveTo>
                    <a:pt x="7660" y="2369"/>
                  </a:moveTo>
                  <a:cubicBezTo>
                    <a:pt x="7004" y="2092"/>
                    <a:pt x="6345" y="1825"/>
                    <a:pt x="5679" y="1571"/>
                  </a:cubicBezTo>
                  <a:cubicBezTo>
                    <a:pt x="4350" y="1062"/>
                    <a:pt x="2989" y="632"/>
                    <a:pt x="1601" y="310"/>
                  </a:cubicBezTo>
                  <a:cubicBezTo>
                    <a:pt x="1255" y="229"/>
                    <a:pt x="905" y="160"/>
                    <a:pt x="555" y="95"/>
                  </a:cubicBezTo>
                  <a:cubicBezTo>
                    <a:pt x="380" y="63"/>
                    <a:pt x="205" y="31"/>
                    <a:pt x="29" y="4"/>
                  </a:cubicBezTo>
                  <a:cubicBezTo>
                    <a:pt x="19" y="3"/>
                    <a:pt x="10" y="1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3"/>
                    <a:pt x="17" y="34"/>
                    <a:pt x="25" y="35"/>
                  </a:cubicBezTo>
                  <a:cubicBezTo>
                    <a:pt x="201" y="56"/>
                    <a:pt x="378" y="79"/>
                    <a:pt x="553" y="109"/>
                  </a:cubicBezTo>
                  <a:cubicBezTo>
                    <a:pt x="904" y="167"/>
                    <a:pt x="1251" y="247"/>
                    <a:pt x="1597" y="329"/>
                  </a:cubicBezTo>
                  <a:cubicBezTo>
                    <a:pt x="2289" y="495"/>
                    <a:pt x="2971" y="697"/>
                    <a:pt x="3650" y="910"/>
                  </a:cubicBezTo>
                  <a:cubicBezTo>
                    <a:pt x="4327" y="1125"/>
                    <a:pt x="5002" y="1352"/>
                    <a:pt x="5671" y="1594"/>
                  </a:cubicBezTo>
                  <a:cubicBezTo>
                    <a:pt x="6340" y="1835"/>
                    <a:pt x="7004" y="2093"/>
                    <a:pt x="7658" y="2374"/>
                  </a:cubicBezTo>
                  <a:cubicBezTo>
                    <a:pt x="7988" y="2514"/>
                    <a:pt x="8315" y="2660"/>
                    <a:pt x="8640" y="2811"/>
                  </a:cubicBezTo>
                  <a:cubicBezTo>
                    <a:pt x="8640" y="2795"/>
                    <a:pt x="8640" y="2795"/>
                    <a:pt x="8640" y="2795"/>
                  </a:cubicBezTo>
                  <a:cubicBezTo>
                    <a:pt x="8315" y="2650"/>
                    <a:pt x="7988" y="2508"/>
                    <a:pt x="7660" y="2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0" y="387"/>
              <a:ext cx="5760" cy="1732"/>
            </a:xfrm>
            <a:custGeom>
              <a:avLst/>
              <a:gdLst>
                <a:gd name="T0" fmla="*/ 7753 w 8640"/>
                <a:gd name="T1" fmla="*/ 2202 h 2597"/>
                <a:gd name="T2" fmla="*/ 5776 w 8640"/>
                <a:gd name="T3" fmla="*/ 1429 h 2597"/>
                <a:gd name="T4" fmla="*/ 1697 w 8640"/>
                <a:gd name="T5" fmla="*/ 261 h 2597"/>
                <a:gd name="T6" fmla="*/ 651 w 8640"/>
                <a:gd name="T7" fmla="*/ 82 h 2597"/>
                <a:gd name="T8" fmla="*/ 124 w 8640"/>
                <a:gd name="T9" fmla="*/ 12 h 2597"/>
                <a:gd name="T10" fmla="*/ 0 w 8640"/>
                <a:gd name="T11" fmla="*/ 0 h 2597"/>
                <a:gd name="T12" fmla="*/ 0 w 8640"/>
                <a:gd name="T13" fmla="*/ 34 h 2597"/>
                <a:gd name="T14" fmla="*/ 121 w 8640"/>
                <a:gd name="T15" fmla="*/ 43 h 2597"/>
                <a:gd name="T16" fmla="*/ 649 w 8640"/>
                <a:gd name="T17" fmla="*/ 96 h 2597"/>
                <a:gd name="T18" fmla="*/ 1693 w 8640"/>
                <a:gd name="T19" fmla="*/ 281 h 2597"/>
                <a:gd name="T20" fmla="*/ 2726 w 8640"/>
                <a:gd name="T21" fmla="*/ 524 h 2597"/>
                <a:gd name="T22" fmla="*/ 3747 w 8640"/>
                <a:gd name="T23" fmla="*/ 807 h 2597"/>
                <a:gd name="T24" fmla="*/ 5768 w 8640"/>
                <a:gd name="T25" fmla="*/ 1452 h 2597"/>
                <a:gd name="T26" fmla="*/ 8640 w 8640"/>
                <a:gd name="T27" fmla="*/ 2597 h 2597"/>
                <a:gd name="T28" fmla="*/ 8640 w 8640"/>
                <a:gd name="T29" fmla="*/ 2582 h 2597"/>
                <a:gd name="T30" fmla="*/ 7753 w 8640"/>
                <a:gd name="T31" fmla="*/ 2202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2597">
                  <a:moveTo>
                    <a:pt x="7753" y="2202"/>
                  </a:moveTo>
                  <a:cubicBezTo>
                    <a:pt x="7100" y="1931"/>
                    <a:pt x="6441" y="1672"/>
                    <a:pt x="5776" y="1429"/>
                  </a:cubicBezTo>
                  <a:cubicBezTo>
                    <a:pt x="4448" y="942"/>
                    <a:pt x="3085" y="541"/>
                    <a:pt x="1697" y="261"/>
                  </a:cubicBezTo>
                  <a:cubicBezTo>
                    <a:pt x="1350" y="191"/>
                    <a:pt x="1001" y="134"/>
                    <a:pt x="651" y="82"/>
                  </a:cubicBezTo>
                  <a:cubicBezTo>
                    <a:pt x="476" y="57"/>
                    <a:pt x="300" y="31"/>
                    <a:pt x="124" y="12"/>
                  </a:cubicBezTo>
                  <a:cubicBezTo>
                    <a:pt x="83" y="8"/>
                    <a:pt x="41" y="4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0" y="37"/>
                    <a:pt x="81" y="40"/>
                    <a:pt x="121" y="43"/>
                  </a:cubicBezTo>
                  <a:cubicBezTo>
                    <a:pt x="298" y="57"/>
                    <a:pt x="474" y="73"/>
                    <a:pt x="649" y="96"/>
                  </a:cubicBezTo>
                  <a:cubicBezTo>
                    <a:pt x="1000" y="141"/>
                    <a:pt x="1347" y="209"/>
                    <a:pt x="1693" y="281"/>
                  </a:cubicBezTo>
                  <a:cubicBezTo>
                    <a:pt x="2039" y="354"/>
                    <a:pt x="2383" y="435"/>
                    <a:pt x="2726" y="524"/>
                  </a:cubicBezTo>
                  <a:cubicBezTo>
                    <a:pt x="3068" y="613"/>
                    <a:pt x="3408" y="709"/>
                    <a:pt x="3747" y="807"/>
                  </a:cubicBezTo>
                  <a:cubicBezTo>
                    <a:pt x="4426" y="1007"/>
                    <a:pt x="5100" y="1221"/>
                    <a:pt x="5768" y="1452"/>
                  </a:cubicBezTo>
                  <a:cubicBezTo>
                    <a:pt x="6743" y="1786"/>
                    <a:pt x="7703" y="2168"/>
                    <a:pt x="8640" y="2597"/>
                  </a:cubicBezTo>
                  <a:cubicBezTo>
                    <a:pt x="8640" y="2582"/>
                    <a:pt x="8640" y="2582"/>
                    <a:pt x="8640" y="2582"/>
                  </a:cubicBezTo>
                  <a:cubicBezTo>
                    <a:pt x="8346" y="2452"/>
                    <a:pt x="8050" y="2326"/>
                    <a:pt x="7753" y="2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0" y="467"/>
              <a:ext cx="5760" cy="1578"/>
            </a:xfrm>
            <a:custGeom>
              <a:avLst/>
              <a:gdLst>
                <a:gd name="T0" fmla="*/ 7846 w 8640"/>
                <a:gd name="T1" fmla="*/ 2019 h 2367"/>
                <a:gd name="T2" fmla="*/ 5871 w 8640"/>
                <a:gd name="T3" fmla="*/ 1272 h 2367"/>
                <a:gd name="T4" fmla="*/ 1789 w 8640"/>
                <a:gd name="T5" fmla="*/ 200 h 2367"/>
                <a:gd name="T6" fmla="*/ 742 w 8640"/>
                <a:gd name="T7" fmla="*/ 58 h 2367"/>
                <a:gd name="T8" fmla="*/ 216 w 8640"/>
                <a:gd name="T9" fmla="*/ 10 h 2367"/>
                <a:gd name="T10" fmla="*/ 0 w 8640"/>
                <a:gd name="T11" fmla="*/ 0 h 2367"/>
                <a:gd name="T12" fmla="*/ 0 w 8640"/>
                <a:gd name="T13" fmla="*/ 35 h 2367"/>
                <a:gd name="T14" fmla="*/ 215 w 8640"/>
                <a:gd name="T15" fmla="*/ 41 h 2367"/>
                <a:gd name="T16" fmla="*/ 741 w 8640"/>
                <a:gd name="T17" fmla="*/ 72 h 2367"/>
                <a:gd name="T18" fmla="*/ 1786 w 8640"/>
                <a:gd name="T19" fmla="*/ 220 h 2367"/>
                <a:gd name="T20" fmla="*/ 3842 w 8640"/>
                <a:gd name="T21" fmla="*/ 691 h 2367"/>
                <a:gd name="T22" fmla="*/ 5864 w 8640"/>
                <a:gd name="T23" fmla="*/ 1295 h 2367"/>
                <a:gd name="T24" fmla="*/ 8640 w 8640"/>
                <a:gd name="T25" fmla="*/ 2367 h 2367"/>
                <a:gd name="T26" fmla="*/ 8640 w 8640"/>
                <a:gd name="T27" fmla="*/ 2354 h 2367"/>
                <a:gd name="T28" fmla="*/ 7846 w 8640"/>
                <a:gd name="T29" fmla="*/ 201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2367">
                  <a:moveTo>
                    <a:pt x="7846" y="2019"/>
                  </a:moveTo>
                  <a:cubicBezTo>
                    <a:pt x="7194" y="1755"/>
                    <a:pt x="6536" y="1504"/>
                    <a:pt x="5871" y="1272"/>
                  </a:cubicBezTo>
                  <a:cubicBezTo>
                    <a:pt x="4542" y="807"/>
                    <a:pt x="3178" y="436"/>
                    <a:pt x="1789" y="200"/>
                  </a:cubicBezTo>
                  <a:cubicBezTo>
                    <a:pt x="1442" y="141"/>
                    <a:pt x="1092" y="96"/>
                    <a:pt x="742" y="58"/>
                  </a:cubicBezTo>
                  <a:cubicBezTo>
                    <a:pt x="567" y="39"/>
                    <a:pt x="392" y="21"/>
                    <a:pt x="216" y="10"/>
                  </a:cubicBezTo>
                  <a:cubicBezTo>
                    <a:pt x="144" y="5"/>
                    <a:pt x="72" y="2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2" y="36"/>
                    <a:pt x="143" y="38"/>
                    <a:pt x="215" y="41"/>
                  </a:cubicBezTo>
                  <a:cubicBezTo>
                    <a:pt x="390" y="46"/>
                    <a:pt x="566" y="56"/>
                    <a:pt x="741" y="72"/>
                  </a:cubicBezTo>
                  <a:cubicBezTo>
                    <a:pt x="1091" y="104"/>
                    <a:pt x="1439" y="159"/>
                    <a:pt x="1786" y="220"/>
                  </a:cubicBezTo>
                  <a:cubicBezTo>
                    <a:pt x="2478" y="342"/>
                    <a:pt x="3163" y="509"/>
                    <a:pt x="3842" y="691"/>
                  </a:cubicBezTo>
                  <a:cubicBezTo>
                    <a:pt x="4521" y="875"/>
                    <a:pt x="5195" y="1075"/>
                    <a:pt x="5864" y="1295"/>
                  </a:cubicBezTo>
                  <a:cubicBezTo>
                    <a:pt x="6807" y="1603"/>
                    <a:pt x="7735" y="1960"/>
                    <a:pt x="8640" y="2367"/>
                  </a:cubicBezTo>
                  <a:cubicBezTo>
                    <a:pt x="8640" y="2354"/>
                    <a:pt x="8640" y="2354"/>
                    <a:pt x="8640" y="2354"/>
                  </a:cubicBezTo>
                  <a:cubicBezTo>
                    <a:pt x="8377" y="2239"/>
                    <a:pt x="8112" y="2128"/>
                    <a:pt x="7846" y="20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0" y="553"/>
              <a:ext cx="5760" cy="1419"/>
            </a:xfrm>
            <a:custGeom>
              <a:avLst/>
              <a:gdLst>
                <a:gd name="T0" fmla="*/ 7939 w 8640"/>
                <a:gd name="T1" fmla="*/ 1827 h 2128"/>
                <a:gd name="T2" fmla="*/ 5964 w 8640"/>
                <a:gd name="T3" fmla="*/ 1105 h 2128"/>
                <a:gd name="T4" fmla="*/ 1877 w 8640"/>
                <a:gd name="T5" fmla="*/ 132 h 2128"/>
                <a:gd name="T6" fmla="*/ 831 w 8640"/>
                <a:gd name="T7" fmla="*/ 28 h 2128"/>
                <a:gd name="T8" fmla="*/ 305 w 8640"/>
                <a:gd name="T9" fmla="*/ 2 h 2128"/>
                <a:gd name="T10" fmla="*/ 0 w 8640"/>
                <a:gd name="T11" fmla="*/ 5 h 2128"/>
                <a:gd name="T12" fmla="*/ 0 w 8640"/>
                <a:gd name="T13" fmla="*/ 41 h 2128"/>
                <a:gd name="T14" fmla="*/ 305 w 8640"/>
                <a:gd name="T15" fmla="*/ 33 h 2128"/>
                <a:gd name="T16" fmla="*/ 830 w 8640"/>
                <a:gd name="T17" fmla="*/ 42 h 2128"/>
                <a:gd name="T18" fmla="*/ 1874 w 8640"/>
                <a:gd name="T19" fmla="*/ 152 h 2128"/>
                <a:gd name="T20" fmla="*/ 3933 w 8640"/>
                <a:gd name="T21" fmla="*/ 565 h 2128"/>
                <a:gd name="T22" fmla="*/ 5957 w 8640"/>
                <a:gd name="T23" fmla="*/ 1128 h 2128"/>
                <a:gd name="T24" fmla="*/ 8640 w 8640"/>
                <a:gd name="T25" fmla="*/ 2128 h 2128"/>
                <a:gd name="T26" fmla="*/ 8640 w 8640"/>
                <a:gd name="T27" fmla="*/ 2116 h 2128"/>
                <a:gd name="T28" fmla="*/ 7939 w 8640"/>
                <a:gd name="T29" fmla="*/ 1827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2128">
                  <a:moveTo>
                    <a:pt x="7939" y="1827"/>
                  </a:moveTo>
                  <a:cubicBezTo>
                    <a:pt x="7287" y="1568"/>
                    <a:pt x="6629" y="1326"/>
                    <a:pt x="5964" y="1105"/>
                  </a:cubicBezTo>
                  <a:cubicBezTo>
                    <a:pt x="4634" y="663"/>
                    <a:pt x="3267" y="323"/>
                    <a:pt x="1877" y="132"/>
                  </a:cubicBezTo>
                  <a:cubicBezTo>
                    <a:pt x="1530" y="85"/>
                    <a:pt x="1180" y="52"/>
                    <a:pt x="831" y="28"/>
                  </a:cubicBezTo>
                  <a:cubicBezTo>
                    <a:pt x="656" y="16"/>
                    <a:pt x="481" y="5"/>
                    <a:pt x="305" y="2"/>
                  </a:cubicBezTo>
                  <a:cubicBezTo>
                    <a:pt x="203" y="0"/>
                    <a:pt x="102" y="1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2" y="37"/>
                    <a:pt x="203" y="34"/>
                    <a:pt x="305" y="33"/>
                  </a:cubicBezTo>
                  <a:cubicBezTo>
                    <a:pt x="480" y="31"/>
                    <a:pt x="655" y="33"/>
                    <a:pt x="830" y="42"/>
                  </a:cubicBezTo>
                  <a:cubicBezTo>
                    <a:pt x="1180" y="60"/>
                    <a:pt x="1528" y="103"/>
                    <a:pt x="1874" y="152"/>
                  </a:cubicBezTo>
                  <a:cubicBezTo>
                    <a:pt x="2567" y="252"/>
                    <a:pt x="3253" y="400"/>
                    <a:pt x="3933" y="565"/>
                  </a:cubicBezTo>
                  <a:cubicBezTo>
                    <a:pt x="4613" y="733"/>
                    <a:pt x="5288" y="920"/>
                    <a:pt x="5957" y="1128"/>
                  </a:cubicBezTo>
                  <a:cubicBezTo>
                    <a:pt x="6869" y="1411"/>
                    <a:pt x="7766" y="1743"/>
                    <a:pt x="8640" y="2128"/>
                  </a:cubicBezTo>
                  <a:cubicBezTo>
                    <a:pt x="8640" y="2116"/>
                    <a:pt x="8640" y="2116"/>
                    <a:pt x="8640" y="2116"/>
                  </a:cubicBezTo>
                  <a:cubicBezTo>
                    <a:pt x="8407" y="2017"/>
                    <a:pt x="8173" y="1921"/>
                    <a:pt x="7939" y="18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0" y="637"/>
              <a:ext cx="5760" cy="1263"/>
            </a:xfrm>
            <a:custGeom>
              <a:avLst/>
              <a:gdLst>
                <a:gd name="T0" fmla="*/ 8031 w 8640"/>
                <a:gd name="T1" fmla="*/ 1639 h 1895"/>
                <a:gd name="T2" fmla="*/ 6055 w 8640"/>
                <a:gd name="T3" fmla="*/ 945 h 1895"/>
                <a:gd name="T4" fmla="*/ 1961 w 8640"/>
                <a:gd name="T5" fmla="*/ 74 h 1895"/>
                <a:gd name="T6" fmla="*/ 916 w 8640"/>
                <a:gd name="T7" fmla="*/ 8 h 1895"/>
                <a:gd name="T8" fmla="*/ 392 w 8640"/>
                <a:gd name="T9" fmla="*/ 5 h 1895"/>
                <a:gd name="T10" fmla="*/ 0 w 8640"/>
                <a:gd name="T11" fmla="*/ 31 h 1895"/>
                <a:gd name="T12" fmla="*/ 0 w 8640"/>
                <a:gd name="T13" fmla="*/ 68 h 1895"/>
                <a:gd name="T14" fmla="*/ 393 w 8640"/>
                <a:gd name="T15" fmla="*/ 36 h 1895"/>
                <a:gd name="T16" fmla="*/ 916 w 8640"/>
                <a:gd name="T17" fmla="*/ 22 h 1895"/>
                <a:gd name="T18" fmla="*/ 1438 w 8640"/>
                <a:gd name="T19" fmla="*/ 46 h 1895"/>
                <a:gd name="T20" fmla="*/ 1959 w 8640"/>
                <a:gd name="T21" fmla="*/ 94 h 1895"/>
                <a:gd name="T22" fmla="*/ 4021 w 8640"/>
                <a:gd name="T23" fmla="*/ 447 h 1895"/>
                <a:gd name="T24" fmla="*/ 6048 w 8640"/>
                <a:gd name="T25" fmla="*/ 968 h 1895"/>
                <a:gd name="T26" fmla="*/ 8640 w 8640"/>
                <a:gd name="T27" fmla="*/ 1895 h 1895"/>
                <a:gd name="T28" fmla="*/ 8640 w 8640"/>
                <a:gd name="T29" fmla="*/ 1885 h 1895"/>
                <a:gd name="T30" fmla="*/ 8031 w 8640"/>
                <a:gd name="T31" fmla="*/ 1639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1895">
                  <a:moveTo>
                    <a:pt x="8031" y="1639"/>
                  </a:moveTo>
                  <a:cubicBezTo>
                    <a:pt x="7380" y="1387"/>
                    <a:pt x="6721" y="1154"/>
                    <a:pt x="6055" y="945"/>
                  </a:cubicBezTo>
                  <a:cubicBezTo>
                    <a:pt x="4723" y="526"/>
                    <a:pt x="3352" y="218"/>
                    <a:pt x="1961" y="74"/>
                  </a:cubicBezTo>
                  <a:cubicBezTo>
                    <a:pt x="1614" y="38"/>
                    <a:pt x="1265" y="19"/>
                    <a:pt x="916" y="8"/>
                  </a:cubicBezTo>
                  <a:cubicBezTo>
                    <a:pt x="741" y="4"/>
                    <a:pt x="567" y="0"/>
                    <a:pt x="392" y="5"/>
                  </a:cubicBezTo>
                  <a:cubicBezTo>
                    <a:pt x="261" y="9"/>
                    <a:pt x="130" y="17"/>
                    <a:pt x="0" y="3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31" y="54"/>
                    <a:pt x="262" y="44"/>
                    <a:pt x="393" y="36"/>
                  </a:cubicBezTo>
                  <a:cubicBezTo>
                    <a:pt x="567" y="26"/>
                    <a:pt x="741" y="20"/>
                    <a:pt x="916" y="22"/>
                  </a:cubicBezTo>
                  <a:cubicBezTo>
                    <a:pt x="1090" y="24"/>
                    <a:pt x="1264" y="33"/>
                    <a:pt x="1438" y="46"/>
                  </a:cubicBezTo>
                  <a:cubicBezTo>
                    <a:pt x="1612" y="58"/>
                    <a:pt x="1786" y="75"/>
                    <a:pt x="1959" y="94"/>
                  </a:cubicBezTo>
                  <a:cubicBezTo>
                    <a:pt x="2653" y="170"/>
                    <a:pt x="3340" y="299"/>
                    <a:pt x="4021" y="447"/>
                  </a:cubicBezTo>
                  <a:cubicBezTo>
                    <a:pt x="4702" y="599"/>
                    <a:pt x="5378" y="771"/>
                    <a:pt x="6048" y="968"/>
                  </a:cubicBezTo>
                  <a:cubicBezTo>
                    <a:pt x="6929" y="1226"/>
                    <a:pt x="7796" y="1534"/>
                    <a:pt x="8640" y="1895"/>
                  </a:cubicBezTo>
                  <a:cubicBezTo>
                    <a:pt x="8640" y="1885"/>
                    <a:pt x="8640" y="1885"/>
                    <a:pt x="8640" y="1885"/>
                  </a:cubicBezTo>
                  <a:cubicBezTo>
                    <a:pt x="8438" y="1801"/>
                    <a:pt x="8235" y="1719"/>
                    <a:pt x="8031" y="16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0" y="713"/>
              <a:ext cx="5760" cy="1117"/>
            </a:xfrm>
            <a:custGeom>
              <a:avLst/>
              <a:gdLst>
                <a:gd name="T0" fmla="*/ 8122 w 8640"/>
                <a:gd name="T1" fmla="*/ 1463 h 1675"/>
                <a:gd name="T2" fmla="*/ 6143 w 8640"/>
                <a:gd name="T3" fmla="*/ 797 h 1675"/>
                <a:gd name="T4" fmla="*/ 2043 w 8640"/>
                <a:gd name="T5" fmla="*/ 31 h 1675"/>
                <a:gd name="T6" fmla="*/ 999 w 8640"/>
                <a:gd name="T7" fmla="*/ 5 h 1675"/>
                <a:gd name="T8" fmla="*/ 477 w 8640"/>
                <a:gd name="T9" fmla="*/ 25 h 1675"/>
                <a:gd name="T10" fmla="*/ 0 w 8640"/>
                <a:gd name="T11" fmla="*/ 87 h 1675"/>
                <a:gd name="T12" fmla="*/ 0 w 8640"/>
                <a:gd name="T13" fmla="*/ 123 h 1675"/>
                <a:gd name="T14" fmla="*/ 479 w 8640"/>
                <a:gd name="T15" fmla="*/ 57 h 1675"/>
                <a:gd name="T16" fmla="*/ 999 w 8640"/>
                <a:gd name="T17" fmla="*/ 19 h 1675"/>
                <a:gd name="T18" fmla="*/ 2042 w 8640"/>
                <a:gd name="T19" fmla="*/ 51 h 1675"/>
                <a:gd name="T20" fmla="*/ 4106 w 8640"/>
                <a:gd name="T21" fmla="*/ 343 h 1675"/>
                <a:gd name="T22" fmla="*/ 6137 w 8640"/>
                <a:gd name="T23" fmla="*/ 820 h 1675"/>
                <a:gd name="T24" fmla="*/ 8640 w 8640"/>
                <a:gd name="T25" fmla="*/ 1675 h 1675"/>
                <a:gd name="T26" fmla="*/ 8640 w 8640"/>
                <a:gd name="T27" fmla="*/ 1666 h 1675"/>
                <a:gd name="T28" fmla="*/ 8122 w 8640"/>
                <a:gd name="T29" fmla="*/ 1463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1675">
                  <a:moveTo>
                    <a:pt x="8122" y="1463"/>
                  </a:moveTo>
                  <a:cubicBezTo>
                    <a:pt x="7471" y="1217"/>
                    <a:pt x="6811" y="994"/>
                    <a:pt x="6143" y="797"/>
                  </a:cubicBezTo>
                  <a:cubicBezTo>
                    <a:pt x="4808" y="402"/>
                    <a:pt x="3433" y="127"/>
                    <a:pt x="2043" y="31"/>
                  </a:cubicBezTo>
                  <a:cubicBezTo>
                    <a:pt x="1696" y="7"/>
                    <a:pt x="1347" y="0"/>
                    <a:pt x="999" y="5"/>
                  </a:cubicBezTo>
                  <a:cubicBezTo>
                    <a:pt x="825" y="8"/>
                    <a:pt x="651" y="12"/>
                    <a:pt x="477" y="25"/>
                  </a:cubicBezTo>
                  <a:cubicBezTo>
                    <a:pt x="317" y="38"/>
                    <a:pt x="158" y="57"/>
                    <a:pt x="0" y="8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59" y="95"/>
                    <a:pt x="319" y="73"/>
                    <a:pt x="479" y="57"/>
                  </a:cubicBezTo>
                  <a:cubicBezTo>
                    <a:pt x="652" y="38"/>
                    <a:pt x="825" y="24"/>
                    <a:pt x="999" y="19"/>
                  </a:cubicBezTo>
                  <a:cubicBezTo>
                    <a:pt x="1347" y="8"/>
                    <a:pt x="1695" y="25"/>
                    <a:pt x="2042" y="51"/>
                  </a:cubicBezTo>
                  <a:cubicBezTo>
                    <a:pt x="2735" y="103"/>
                    <a:pt x="3424" y="212"/>
                    <a:pt x="4106" y="343"/>
                  </a:cubicBezTo>
                  <a:cubicBezTo>
                    <a:pt x="4788" y="477"/>
                    <a:pt x="5466" y="635"/>
                    <a:pt x="6137" y="820"/>
                  </a:cubicBezTo>
                  <a:cubicBezTo>
                    <a:pt x="6987" y="1053"/>
                    <a:pt x="7825" y="1336"/>
                    <a:pt x="8640" y="1675"/>
                  </a:cubicBezTo>
                  <a:cubicBezTo>
                    <a:pt x="8640" y="1666"/>
                    <a:pt x="8640" y="1666"/>
                    <a:pt x="8640" y="1666"/>
                  </a:cubicBezTo>
                  <a:cubicBezTo>
                    <a:pt x="8468" y="1596"/>
                    <a:pt x="8296" y="1529"/>
                    <a:pt x="8122" y="14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0" y="777"/>
              <a:ext cx="5760" cy="985"/>
            </a:xfrm>
            <a:custGeom>
              <a:avLst/>
              <a:gdLst>
                <a:gd name="T0" fmla="*/ 8214 w 8640"/>
                <a:gd name="T1" fmla="*/ 1306 h 1477"/>
                <a:gd name="T2" fmla="*/ 6230 w 8640"/>
                <a:gd name="T3" fmla="*/ 669 h 1477"/>
                <a:gd name="T4" fmla="*/ 2122 w 8640"/>
                <a:gd name="T5" fmla="*/ 12 h 1477"/>
                <a:gd name="T6" fmla="*/ 1080 w 8640"/>
                <a:gd name="T7" fmla="*/ 27 h 1477"/>
                <a:gd name="T8" fmla="*/ 560 w 8640"/>
                <a:gd name="T9" fmla="*/ 72 h 1477"/>
                <a:gd name="T10" fmla="*/ 47 w 8640"/>
                <a:gd name="T11" fmla="*/ 168 h 1477"/>
                <a:gd name="T12" fmla="*/ 0 w 8640"/>
                <a:gd name="T13" fmla="*/ 180 h 1477"/>
                <a:gd name="T14" fmla="*/ 0 w 8640"/>
                <a:gd name="T15" fmla="*/ 216 h 1477"/>
                <a:gd name="T16" fmla="*/ 56 w 8640"/>
                <a:gd name="T17" fmla="*/ 202 h 1477"/>
                <a:gd name="T18" fmla="*/ 565 w 8640"/>
                <a:gd name="T19" fmla="*/ 103 h 1477"/>
                <a:gd name="T20" fmla="*/ 1081 w 8640"/>
                <a:gd name="T21" fmla="*/ 41 h 1477"/>
                <a:gd name="T22" fmla="*/ 2121 w 8640"/>
                <a:gd name="T23" fmla="*/ 32 h 1477"/>
                <a:gd name="T24" fmla="*/ 4189 w 8640"/>
                <a:gd name="T25" fmla="*/ 261 h 1477"/>
                <a:gd name="T26" fmla="*/ 6224 w 8640"/>
                <a:gd name="T27" fmla="*/ 692 h 1477"/>
                <a:gd name="T28" fmla="*/ 8640 w 8640"/>
                <a:gd name="T29" fmla="*/ 1477 h 1477"/>
                <a:gd name="T30" fmla="*/ 8640 w 8640"/>
                <a:gd name="T31" fmla="*/ 1468 h 1477"/>
                <a:gd name="T32" fmla="*/ 8214 w 8640"/>
                <a:gd name="T33" fmla="*/ 1306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477">
                  <a:moveTo>
                    <a:pt x="8214" y="1306"/>
                  </a:moveTo>
                  <a:cubicBezTo>
                    <a:pt x="7562" y="1068"/>
                    <a:pt x="6900" y="854"/>
                    <a:pt x="6230" y="669"/>
                  </a:cubicBezTo>
                  <a:cubicBezTo>
                    <a:pt x="4892" y="299"/>
                    <a:pt x="3512" y="59"/>
                    <a:pt x="2122" y="12"/>
                  </a:cubicBezTo>
                  <a:cubicBezTo>
                    <a:pt x="1775" y="0"/>
                    <a:pt x="1427" y="8"/>
                    <a:pt x="1080" y="27"/>
                  </a:cubicBezTo>
                  <a:cubicBezTo>
                    <a:pt x="907" y="38"/>
                    <a:pt x="733" y="50"/>
                    <a:pt x="560" y="72"/>
                  </a:cubicBezTo>
                  <a:cubicBezTo>
                    <a:pt x="388" y="94"/>
                    <a:pt x="216" y="125"/>
                    <a:pt x="47" y="168"/>
                  </a:cubicBezTo>
                  <a:cubicBezTo>
                    <a:pt x="31" y="172"/>
                    <a:pt x="16" y="176"/>
                    <a:pt x="0" y="18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8" y="211"/>
                    <a:pt x="37" y="207"/>
                    <a:pt x="56" y="202"/>
                  </a:cubicBezTo>
                  <a:cubicBezTo>
                    <a:pt x="224" y="162"/>
                    <a:pt x="394" y="129"/>
                    <a:pt x="565" y="103"/>
                  </a:cubicBezTo>
                  <a:cubicBezTo>
                    <a:pt x="736" y="76"/>
                    <a:pt x="908" y="54"/>
                    <a:pt x="1081" y="41"/>
                  </a:cubicBezTo>
                  <a:cubicBezTo>
                    <a:pt x="1427" y="15"/>
                    <a:pt x="1775" y="19"/>
                    <a:pt x="2121" y="32"/>
                  </a:cubicBezTo>
                  <a:cubicBezTo>
                    <a:pt x="2815" y="59"/>
                    <a:pt x="3505" y="147"/>
                    <a:pt x="4189" y="261"/>
                  </a:cubicBezTo>
                  <a:cubicBezTo>
                    <a:pt x="4873" y="377"/>
                    <a:pt x="5552" y="520"/>
                    <a:pt x="6224" y="692"/>
                  </a:cubicBezTo>
                  <a:cubicBezTo>
                    <a:pt x="7045" y="902"/>
                    <a:pt x="7854" y="1161"/>
                    <a:pt x="8640" y="1477"/>
                  </a:cubicBezTo>
                  <a:cubicBezTo>
                    <a:pt x="8640" y="1468"/>
                    <a:pt x="8640" y="1468"/>
                    <a:pt x="8640" y="1468"/>
                  </a:cubicBezTo>
                  <a:cubicBezTo>
                    <a:pt x="8498" y="1413"/>
                    <a:pt x="8356" y="1359"/>
                    <a:pt x="8214" y="13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0" y="838"/>
              <a:ext cx="5760" cy="857"/>
            </a:xfrm>
            <a:custGeom>
              <a:avLst/>
              <a:gdLst>
                <a:gd name="T0" fmla="*/ 8305 w 8640"/>
                <a:gd name="T1" fmla="*/ 1156 h 1286"/>
                <a:gd name="T2" fmla="*/ 6316 w 8640"/>
                <a:gd name="T3" fmla="*/ 549 h 1286"/>
                <a:gd name="T4" fmla="*/ 2199 w 8640"/>
                <a:gd name="T5" fmla="*/ 4 h 1286"/>
                <a:gd name="T6" fmla="*/ 1160 w 8640"/>
                <a:gd name="T7" fmla="*/ 61 h 1286"/>
                <a:gd name="T8" fmla="*/ 644 w 8640"/>
                <a:gd name="T9" fmla="*/ 130 h 1286"/>
                <a:gd name="T10" fmla="*/ 137 w 8640"/>
                <a:gd name="T11" fmla="*/ 254 h 1286"/>
                <a:gd name="T12" fmla="*/ 0 w 8640"/>
                <a:gd name="T13" fmla="*/ 300 h 1286"/>
                <a:gd name="T14" fmla="*/ 0 w 8640"/>
                <a:gd name="T15" fmla="*/ 336 h 1286"/>
                <a:gd name="T16" fmla="*/ 148 w 8640"/>
                <a:gd name="T17" fmla="*/ 287 h 1286"/>
                <a:gd name="T18" fmla="*/ 650 w 8640"/>
                <a:gd name="T19" fmla="*/ 161 h 1286"/>
                <a:gd name="T20" fmla="*/ 1162 w 8640"/>
                <a:gd name="T21" fmla="*/ 75 h 1286"/>
                <a:gd name="T22" fmla="*/ 1680 w 8640"/>
                <a:gd name="T23" fmla="*/ 34 h 1286"/>
                <a:gd name="T24" fmla="*/ 2199 w 8640"/>
                <a:gd name="T25" fmla="*/ 24 h 1286"/>
                <a:gd name="T26" fmla="*/ 4269 w 8640"/>
                <a:gd name="T27" fmla="*/ 188 h 1286"/>
                <a:gd name="T28" fmla="*/ 6310 w 8640"/>
                <a:gd name="T29" fmla="*/ 572 h 1286"/>
                <a:gd name="T30" fmla="*/ 8640 w 8640"/>
                <a:gd name="T31" fmla="*/ 1286 h 1286"/>
                <a:gd name="T32" fmla="*/ 8640 w 8640"/>
                <a:gd name="T33" fmla="*/ 1279 h 1286"/>
                <a:gd name="T34" fmla="*/ 8305 w 8640"/>
                <a:gd name="T35" fmla="*/ 115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1286">
                  <a:moveTo>
                    <a:pt x="8305" y="1156"/>
                  </a:moveTo>
                  <a:cubicBezTo>
                    <a:pt x="7652" y="924"/>
                    <a:pt x="6988" y="721"/>
                    <a:pt x="6316" y="549"/>
                  </a:cubicBezTo>
                  <a:cubicBezTo>
                    <a:pt x="4973" y="205"/>
                    <a:pt x="3588" y="0"/>
                    <a:pt x="2199" y="4"/>
                  </a:cubicBezTo>
                  <a:cubicBezTo>
                    <a:pt x="1852" y="5"/>
                    <a:pt x="1505" y="26"/>
                    <a:pt x="1160" y="61"/>
                  </a:cubicBezTo>
                  <a:cubicBezTo>
                    <a:pt x="988" y="79"/>
                    <a:pt x="815" y="100"/>
                    <a:pt x="644" y="130"/>
                  </a:cubicBezTo>
                  <a:cubicBezTo>
                    <a:pt x="473" y="161"/>
                    <a:pt x="303" y="201"/>
                    <a:pt x="137" y="254"/>
                  </a:cubicBezTo>
                  <a:cubicBezTo>
                    <a:pt x="91" y="268"/>
                    <a:pt x="45" y="284"/>
                    <a:pt x="0" y="300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49" y="319"/>
                    <a:pt x="98" y="303"/>
                    <a:pt x="148" y="287"/>
                  </a:cubicBezTo>
                  <a:cubicBezTo>
                    <a:pt x="313" y="237"/>
                    <a:pt x="481" y="196"/>
                    <a:pt x="650" y="161"/>
                  </a:cubicBezTo>
                  <a:cubicBezTo>
                    <a:pt x="819" y="125"/>
                    <a:pt x="990" y="96"/>
                    <a:pt x="1162" y="75"/>
                  </a:cubicBezTo>
                  <a:cubicBezTo>
                    <a:pt x="1334" y="54"/>
                    <a:pt x="1507" y="42"/>
                    <a:pt x="1680" y="34"/>
                  </a:cubicBezTo>
                  <a:cubicBezTo>
                    <a:pt x="1853" y="26"/>
                    <a:pt x="2026" y="23"/>
                    <a:pt x="2199" y="24"/>
                  </a:cubicBezTo>
                  <a:cubicBezTo>
                    <a:pt x="2892" y="26"/>
                    <a:pt x="3583" y="93"/>
                    <a:pt x="4269" y="188"/>
                  </a:cubicBezTo>
                  <a:cubicBezTo>
                    <a:pt x="4954" y="285"/>
                    <a:pt x="5636" y="413"/>
                    <a:pt x="6310" y="572"/>
                  </a:cubicBezTo>
                  <a:cubicBezTo>
                    <a:pt x="7101" y="758"/>
                    <a:pt x="7881" y="994"/>
                    <a:pt x="8640" y="1286"/>
                  </a:cubicBezTo>
                  <a:cubicBezTo>
                    <a:pt x="8640" y="1279"/>
                    <a:pt x="8640" y="1279"/>
                    <a:pt x="8640" y="1279"/>
                  </a:cubicBezTo>
                  <a:cubicBezTo>
                    <a:pt x="8529" y="1237"/>
                    <a:pt x="8417" y="1196"/>
                    <a:pt x="8305" y="1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0" y="863"/>
              <a:ext cx="5760" cy="768"/>
            </a:xfrm>
            <a:custGeom>
              <a:avLst/>
              <a:gdLst>
                <a:gd name="T0" fmla="*/ 8397 w 8640"/>
                <a:gd name="T1" fmla="*/ 1060 h 1153"/>
                <a:gd name="T2" fmla="*/ 6400 w 8640"/>
                <a:gd name="T3" fmla="*/ 485 h 1153"/>
                <a:gd name="T4" fmla="*/ 2274 w 8640"/>
                <a:gd name="T5" fmla="*/ 56 h 1153"/>
                <a:gd name="T6" fmla="*/ 1240 w 8640"/>
                <a:gd name="T7" fmla="*/ 156 h 1153"/>
                <a:gd name="T8" fmla="*/ 728 w 8640"/>
                <a:gd name="T9" fmla="*/ 250 h 1153"/>
                <a:gd name="T10" fmla="*/ 229 w 8640"/>
                <a:gd name="T11" fmla="*/ 400 h 1153"/>
                <a:gd name="T12" fmla="*/ 0 w 8640"/>
                <a:gd name="T13" fmla="*/ 497 h 1153"/>
                <a:gd name="T14" fmla="*/ 0 w 8640"/>
                <a:gd name="T15" fmla="*/ 534 h 1153"/>
                <a:gd name="T16" fmla="*/ 241 w 8640"/>
                <a:gd name="T17" fmla="*/ 434 h 1153"/>
                <a:gd name="T18" fmla="*/ 735 w 8640"/>
                <a:gd name="T19" fmla="*/ 280 h 1153"/>
                <a:gd name="T20" fmla="*/ 1242 w 8640"/>
                <a:gd name="T21" fmla="*/ 170 h 1153"/>
                <a:gd name="T22" fmla="*/ 2275 w 8640"/>
                <a:gd name="T23" fmla="*/ 76 h 1153"/>
                <a:gd name="T24" fmla="*/ 4347 w 8640"/>
                <a:gd name="T25" fmla="*/ 172 h 1153"/>
                <a:gd name="T26" fmla="*/ 6395 w 8640"/>
                <a:gd name="T27" fmla="*/ 509 h 1153"/>
                <a:gd name="T28" fmla="*/ 8640 w 8640"/>
                <a:gd name="T29" fmla="*/ 1153 h 1153"/>
                <a:gd name="T30" fmla="*/ 8640 w 8640"/>
                <a:gd name="T31" fmla="*/ 1146 h 1153"/>
                <a:gd name="T32" fmla="*/ 8397 w 8640"/>
                <a:gd name="T33" fmla="*/ 1060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153">
                  <a:moveTo>
                    <a:pt x="8397" y="1060"/>
                  </a:moveTo>
                  <a:cubicBezTo>
                    <a:pt x="7741" y="837"/>
                    <a:pt x="7075" y="644"/>
                    <a:pt x="6400" y="485"/>
                  </a:cubicBezTo>
                  <a:cubicBezTo>
                    <a:pt x="5052" y="168"/>
                    <a:pt x="3661" y="0"/>
                    <a:pt x="2274" y="56"/>
                  </a:cubicBezTo>
                  <a:cubicBezTo>
                    <a:pt x="1928" y="70"/>
                    <a:pt x="1583" y="105"/>
                    <a:pt x="1240" y="156"/>
                  </a:cubicBezTo>
                  <a:cubicBezTo>
                    <a:pt x="1068" y="182"/>
                    <a:pt x="897" y="211"/>
                    <a:pt x="728" y="250"/>
                  </a:cubicBezTo>
                  <a:cubicBezTo>
                    <a:pt x="559" y="289"/>
                    <a:pt x="392" y="338"/>
                    <a:pt x="229" y="400"/>
                  </a:cubicBezTo>
                  <a:cubicBezTo>
                    <a:pt x="152" y="430"/>
                    <a:pt x="75" y="462"/>
                    <a:pt x="0" y="497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79" y="497"/>
                    <a:pt x="160" y="464"/>
                    <a:pt x="241" y="434"/>
                  </a:cubicBezTo>
                  <a:cubicBezTo>
                    <a:pt x="403" y="374"/>
                    <a:pt x="568" y="324"/>
                    <a:pt x="735" y="280"/>
                  </a:cubicBezTo>
                  <a:cubicBezTo>
                    <a:pt x="902" y="236"/>
                    <a:pt x="1071" y="198"/>
                    <a:pt x="1242" y="170"/>
                  </a:cubicBezTo>
                  <a:cubicBezTo>
                    <a:pt x="1583" y="113"/>
                    <a:pt x="1930" y="88"/>
                    <a:pt x="2275" y="76"/>
                  </a:cubicBezTo>
                  <a:cubicBezTo>
                    <a:pt x="2967" y="52"/>
                    <a:pt x="3660" y="96"/>
                    <a:pt x="4347" y="172"/>
                  </a:cubicBezTo>
                  <a:cubicBezTo>
                    <a:pt x="5034" y="251"/>
                    <a:pt x="5718" y="363"/>
                    <a:pt x="6395" y="509"/>
                  </a:cubicBezTo>
                  <a:cubicBezTo>
                    <a:pt x="7156" y="672"/>
                    <a:pt x="7908" y="884"/>
                    <a:pt x="8640" y="1153"/>
                  </a:cubicBezTo>
                  <a:cubicBezTo>
                    <a:pt x="8640" y="1146"/>
                    <a:pt x="8640" y="1146"/>
                    <a:pt x="8640" y="1146"/>
                  </a:cubicBezTo>
                  <a:cubicBezTo>
                    <a:pt x="8559" y="1117"/>
                    <a:pt x="8478" y="1089"/>
                    <a:pt x="8397" y="10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0" y="891"/>
              <a:ext cx="5760" cy="678"/>
            </a:xfrm>
            <a:custGeom>
              <a:avLst/>
              <a:gdLst>
                <a:gd name="T0" fmla="*/ 8488 w 8640"/>
                <a:gd name="T1" fmla="*/ 961 h 1018"/>
                <a:gd name="T2" fmla="*/ 6483 w 8640"/>
                <a:gd name="T3" fmla="*/ 419 h 1018"/>
                <a:gd name="T4" fmla="*/ 2349 w 8640"/>
                <a:gd name="T5" fmla="*/ 109 h 1018"/>
                <a:gd name="T6" fmla="*/ 1319 w 8640"/>
                <a:gd name="T7" fmla="*/ 253 h 1018"/>
                <a:gd name="T8" fmla="*/ 813 w 8640"/>
                <a:gd name="T9" fmla="*/ 372 h 1018"/>
                <a:gd name="T10" fmla="*/ 323 w 8640"/>
                <a:gd name="T11" fmla="*/ 549 h 1018"/>
                <a:gd name="T12" fmla="*/ 0 w 8640"/>
                <a:gd name="T13" fmla="*/ 716 h 1018"/>
                <a:gd name="T14" fmla="*/ 0 w 8640"/>
                <a:gd name="T15" fmla="*/ 753 h 1018"/>
                <a:gd name="T16" fmla="*/ 337 w 8640"/>
                <a:gd name="T17" fmla="*/ 582 h 1018"/>
                <a:gd name="T18" fmla="*/ 822 w 8640"/>
                <a:gd name="T19" fmla="*/ 401 h 1018"/>
                <a:gd name="T20" fmla="*/ 1322 w 8640"/>
                <a:gd name="T21" fmla="*/ 267 h 1018"/>
                <a:gd name="T22" fmla="*/ 1834 w 8640"/>
                <a:gd name="T23" fmla="*/ 180 h 1018"/>
                <a:gd name="T24" fmla="*/ 2350 w 8640"/>
                <a:gd name="T25" fmla="*/ 129 h 1018"/>
                <a:gd name="T26" fmla="*/ 4423 w 8640"/>
                <a:gd name="T27" fmla="*/ 157 h 1018"/>
                <a:gd name="T28" fmla="*/ 6478 w 8640"/>
                <a:gd name="T29" fmla="*/ 443 h 1018"/>
                <a:gd name="T30" fmla="*/ 8640 w 8640"/>
                <a:gd name="T31" fmla="*/ 1018 h 1018"/>
                <a:gd name="T32" fmla="*/ 8640 w 8640"/>
                <a:gd name="T33" fmla="*/ 1013 h 1018"/>
                <a:gd name="T34" fmla="*/ 8488 w 8640"/>
                <a:gd name="T35" fmla="*/ 96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1018">
                  <a:moveTo>
                    <a:pt x="8488" y="961"/>
                  </a:moveTo>
                  <a:cubicBezTo>
                    <a:pt x="7830" y="745"/>
                    <a:pt x="7161" y="564"/>
                    <a:pt x="6483" y="419"/>
                  </a:cubicBezTo>
                  <a:cubicBezTo>
                    <a:pt x="5128" y="130"/>
                    <a:pt x="3732" y="0"/>
                    <a:pt x="2349" y="109"/>
                  </a:cubicBezTo>
                  <a:cubicBezTo>
                    <a:pt x="2003" y="137"/>
                    <a:pt x="1660" y="186"/>
                    <a:pt x="1319" y="253"/>
                  </a:cubicBezTo>
                  <a:cubicBezTo>
                    <a:pt x="1149" y="287"/>
                    <a:pt x="980" y="324"/>
                    <a:pt x="813" y="372"/>
                  </a:cubicBezTo>
                  <a:cubicBezTo>
                    <a:pt x="646" y="420"/>
                    <a:pt x="482" y="478"/>
                    <a:pt x="323" y="549"/>
                  </a:cubicBezTo>
                  <a:cubicBezTo>
                    <a:pt x="213" y="599"/>
                    <a:pt x="104" y="654"/>
                    <a:pt x="0" y="716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109" y="689"/>
                    <a:pt x="222" y="632"/>
                    <a:pt x="337" y="582"/>
                  </a:cubicBezTo>
                  <a:cubicBezTo>
                    <a:pt x="495" y="513"/>
                    <a:pt x="657" y="453"/>
                    <a:pt x="822" y="401"/>
                  </a:cubicBezTo>
                  <a:cubicBezTo>
                    <a:pt x="986" y="349"/>
                    <a:pt x="1153" y="303"/>
                    <a:pt x="1322" y="267"/>
                  </a:cubicBezTo>
                  <a:cubicBezTo>
                    <a:pt x="1491" y="230"/>
                    <a:pt x="1662" y="202"/>
                    <a:pt x="1834" y="180"/>
                  </a:cubicBezTo>
                  <a:cubicBezTo>
                    <a:pt x="2005" y="158"/>
                    <a:pt x="2178" y="141"/>
                    <a:pt x="2350" y="129"/>
                  </a:cubicBezTo>
                  <a:cubicBezTo>
                    <a:pt x="3041" y="78"/>
                    <a:pt x="3734" y="100"/>
                    <a:pt x="4423" y="157"/>
                  </a:cubicBezTo>
                  <a:cubicBezTo>
                    <a:pt x="5112" y="216"/>
                    <a:pt x="5799" y="311"/>
                    <a:pt x="6478" y="443"/>
                  </a:cubicBezTo>
                  <a:cubicBezTo>
                    <a:pt x="7210" y="584"/>
                    <a:pt x="7935" y="774"/>
                    <a:pt x="8640" y="1018"/>
                  </a:cubicBezTo>
                  <a:cubicBezTo>
                    <a:pt x="8640" y="1013"/>
                    <a:pt x="8640" y="1013"/>
                    <a:pt x="8640" y="1013"/>
                  </a:cubicBezTo>
                  <a:cubicBezTo>
                    <a:pt x="8589" y="995"/>
                    <a:pt x="8539" y="978"/>
                    <a:pt x="8488" y="9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0" y="922"/>
              <a:ext cx="5760" cy="667"/>
            </a:xfrm>
            <a:custGeom>
              <a:avLst/>
              <a:gdLst>
                <a:gd name="T0" fmla="*/ 8580 w 8640"/>
                <a:gd name="T1" fmla="*/ 859 h 1000"/>
                <a:gd name="T2" fmla="*/ 6564 w 8640"/>
                <a:gd name="T3" fmla="*/ 351 h 1000"/>
                <a:gd name="T4" fmla="*/ 2422 w 8640"/>
                <a:gd name="T5" fmla="*/ 164 h 1000"/>
                <a:gd name="T6" fmla="*/ 1400 w 8640"/>
                <a:gd name="T7" fmla="*/ 352 h 1000"/>
                <a:gd name="T8" fmla="*/ 899 w 8640"/>
                <a:gd name="T9" fmla="*/ 495 h 1000"/>
                <a:gd name="T10" fmla="*/ 419 w 8640"/>
                <a:gd name="T11" fmla="*/ 699 h 1000"/>
                <a:gd name="T12" fmla="*/ 0 w 8640"/>
                <a:gd name="T13" fmla="*/ 961 h 1000"/>
                <a:gd name="T14" fmla="*/ 0 w 8640"/>
                <a:gd name="T15" fmla="*/ 1000 h 1000"/>
                <a:gd name="T16" fmla="*/ 435 w 8640"/>
                <a:gd name="T17" fmla="*/ 731 h 1000"/>
                <a:gd name="T18" fmla="*/ 910 w 8640"/>
                <a:gd name="T19" fmla="*/ 525 h 1000"/>
                <a:gd name="T20" fmla="*/ 1403 w 8640"/>
                <a:gd name="T21" fmla="*/ 365 h 1000"/>
                <a:gd name="T22" fmla="*/ 1911 w 8640"/>
                <a:gd name="T23" fmla="*/ 256 h 1000"/>
                <a:gd name="T24" fmla="*/ 2425 w 8640"/>
                <a:gd name="T25" fmla="*/ 183 h 1000"/>
                <a:gd name="T26" fmla="*/ 4498 w 8640"/>
                <a:gd name="T27" fmla="*/ 141 h 1000"/>
                <a:gd name="T28" fmla="*/ 6560 w 8640"/>
                <a:gd name="T29" fmla="*/ 374 h 1000"/>
                <a:gd name="T30" fmla="*/ 8640 w 8640"/>
                <a:gd name="T31" fmla="*/ 883 h 1000"/>
                <a:gd name="T32" fmla="*/ 8640 w 8640"/>
                <a:gd name="T33" fmla="*/ 878 h 1000"/>
                <a:gd name="T34" fmla="*/ 8580 w 8640"/>
                <a:gd name="T35" fmla="*/ 85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1000">
                  <a:moveTo>
                    <a:pt x="8580" y="859"/>
                  </a:moveTo>
                  <a:cubicBezTo>
                    <a:pt x="7919" y="651"/>
                    <a:pt x="7246" y="481"/>
                    <a:pt x="6564" y="351"/>
                  </a:cubicBezTo>
                  <a:cubicBezTo>
                    <a:pt x="5203" y="91"/>
                    <a:pt x="3801" y="0"/>
                    <a:pt x="2422" y="164"/>
                  </a:cubicBezTo>
                  <a:cubicBezTo>
                    <a:pt x="2078" y="205"/>
                    <a:pt x="1737" y="269"/>
                    <a:pt x="1400" y="352"/>
                  </a:cubicBezTo>
                  <a:cubicBezTo>
                    <a:pt x="1232" y="394"/>
                    <a:pt x="1064" y="439"/>
                    <a:pt x="899" y="495"/>
                  </a:cubicBezTo>
                  <a:cubicBezTo>
                    <a:pt x="735" y="552"/>
                    <a:pt x="574" y="619"/>
                    <a:pt x="419" y="699"/>
                  </a:cubicBezTo>
                  <a:cubicBezTo>
                    <a:pt x="273" y="775"/>
                    <a:pt x="132" y="861"/>
                    <a:pt x="0" y="961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136" y="897"/>
                    <a:pt x="283" y="808"/>
                    <a:pt x="435" y="731"/>
                  </a:cubicBezTo>
                  <a:cubicBezTo>
                    <a:pt x="589" y="653"/>
                    <a:pt x="748" y="585"/>
                    <a:pt x="910" y="525"/>
                  </a:cubicBezTo>
                  <a:cubicBezTo>
                    <a:pt x="1071" y="464"/>
                    <a:pt x="1236" y="410"/>
                    <a:pt x="1403" y="365"/>
                  </a:cubicBezTo>
                  <a:cubicBezTo>
                    <a:pt x="1570" y="320"/>
                    <a:pt x="1740" y="286"/>
                    <a:pt x="1911" y="256"/>
                  </a:cubicBezTo>
                  <a:cubicBezTo>
                    <a:pt x="2081" y="227"/>
                    <a:pt x="2253" y="203"/>
                    <a:pt x="2425" y="183"/>
                  </a:cubicBezTo>
                  <a:cubicBezTo>
                    <a:pt x="3113" y="106"/>
                    <a:pt x="3807" y="105"/>
                    <a:pt x="4498" y="141"/>
                  </a:cubicBezTo>
                  <a:cubicBezTo>
                    <a:pt x="5189" y="180"/>
                    <a:pt x="5878" y="257"/>
                    <a:pt x="6560" y="374"/>
                  </a:cubicBezTo>
                  <a:cubicBezTo>
                    <a:pt x="7263" y="495"/>
                    <a:pt x="7961" y="662"/>
                    <a:pt x="8640" y="883"/>
                  </a:cubicBezTo>
                  <a:cubicBezTo>
                    <a:pt x="8640" y="878"/>
                    <a:pt x="8640" y="878"/>
                    <a:pt x="8640" y="878"/>
                  </a:cubicBezTo>
                  <a:cubicBezTo>
                    <a:pt x="8620" y="872"/>
                    <a:pt x="8600" y="865"/>
                    <a:pt x="8580" y="8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0" y="957"/>
              <a:ext cx="5760" cy="853"/>
            </a:xfrm>
            <a:custGeom>
              <a:avLst/>
              <a:gdLst>
                <a:gd name="T0" fmla="*/ 6645 w 8640"/>
                <a:gd name="T1" fmla="*/ 279 h 1279"/>
                <a:gd name="T2" fmla="*/ 2496 w 8640"/>
                <a:gd name="T3" fmla="*/ 219 h 1279"/>
                <a:gd name="T4" fmla="*/ 1481 w 8640"/>
                <a:gd name="T5" fmla="*/ 452 h 1279"/>
                <a:gd name="T6" fmla="*/ 988 w 8640"/>
                <a:gd name="T7" fmla="*/ 620 h 1279"/>
                <a:gd name="T8" fmla="*/ 519 w 8640"/>
                <a:gd name="T9" fmla="*/ 849 h 1279"/>
                <a:gd name="T10" fmla="*/ 0 w 8640"/>
                <a:gd name="T11" fmla="*/ 1237 h 1279"/>
                <a:gd name="T12" fmla="*/ 0 w 8640"/>
                <a:gd name="T13" fmla="*/ 1279 h 1279"/>
                <a:gd name="T14" fmla="*/ 537 w 8640"/>
                <a:gd name="T15" fmla="*/ 880 h 1279"/>
                <a:gd name="T16" fmla="*/ 1000 w 8640"/>
                <a:gd name="T17" fmla="*/ 649 h 1279"/>
                <a:gd name="T18" fmla="*/ 1485 w 8640"/>
                <a:gd name="T19" fmla="*/ 465 h 1279"/>
                <a:gd name="T20" fmla="*/ 1988 w 8640"/>
                <a:gd name="T21" fmla="*/ 333 h 1279"/>
                <a:gd name="T22" fmla="*/ 2499 w 8640"/>
                <a:gd name="T23" fmla="*/ 239 h 1279"/>
                <a:gd name="T24" fmla="*/ 4572 w 8640"/>
                <a:gd name="T25" fmla="*/ 124 h 1279"/>
                <a:gd name="T26" fmla="*/ 6641 w 8640"/>
                <a:gd name="T27" fmla="*/ 303 h 1279"/>
                <a:gd name="T28" fmla="*/ 8640 w 8640"/>
                <a:gd name="T29" fmla="*/ 747 h 1279"/>
                <a:gd name="T30" fmla="*/ 8640 w 8640"/>
                <a:gd name="T31" fmla="*/ 742 h 1279"/>
                <a:gd name="T32" fmla="*/ 6645 w 8640"/>
                <a:gd name="T33" fmla="*/ 279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279">
                  <a:moveTo>
                    <a:pt x="6645" y="279"/>
                  </a:moveTo>
                  <a:cubicBezTo>
                    <a:pt x="5277" y="51"/>
                    <a:pt x="3869" y="0"/>
                    <a:pt x="2496" y="219"/>
                  </a:cubicBezTo>
                  <a:cubicBezTo>
                    <a:pt x="2153" y="274"/>
                    <a:pt x="1814" y="353"/>
                    <a:pt x="1481" y="452"/>
                  </a:cubicBezTo>
                  <a:cubicBezTo>
                    <a:pt x="1315" y="501"/>
                    <a:pt x="1150" y="555"/>
                    <a:pt x="988" y="620"/>
                  </a:cubicBezTo>
                  <a:cubicBezTo>
                    <a:pt x="827" y="685"/>
                    <a:pt x="669" y="760"/>
                    <a:pt x="519" y="849"/>
                  </a:cubicBezTo>
                  <a:cubicBezTo>
                    <a:pt x="333" y="959"/>
                    <a:pt x="156" y="1086"/>
                    <a:pt x="0" y="1237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160" y="1124"/>
                    <a:pt x="343" y="991"/>
                    <a:pt x="537" y="880"/>
                  </a:cubicBezTo>
                  <a:cubicBezTo>
                    <a:pt x="686" y="794"/>
                    <a:pt x="841" y="717"/>
                    <a:pt x="1000" y="649"/>
                  </a:cubicBezTo>
                  <a:cubicBezTo>
                    <a:pt x="1158" y="579"/>
                    <a:pt x="1320" y="517"/>
                    <a:pt x="1485" y="465"/>
                  </a:cubicBezTo>
                  <a:cubicBezTo>
                    <a:pt x="1651" y="412"/>
                    <a:pt x="1819" y="370"/>
                    <a:pt x="1988" y="333"/>
                  </a:cubicBezTo>
                  <a:cubicBezTo>
                    <a:pt x="2157" y="296"/>
                    <a:pt x="2328" y="265"/>
                    <a:pt x="2499" y="239"/>
                  </a:cubicBezTo>
                  <a:cubicBezTo>
                    <a:pt x="3184" y="133"/>
                    <a:pt x="3880" y="109"/>
                    <a:pt x="4572" y="124"/>
                  </a:cubicBezTo>
                  <a:cubicBezTo>
                    <a:pt x="5264" y="142"/>
                    <a:pt x="5956" y="201"/>
                    <a:pt x="6641" y="303"/>
                  </a:cubicBezTo>
                  <a:cubicBezTo>
                    <a:pt x="7316" y="404"/>
                    <a:pt x="7986" y="548"/>
                    <a:pt x="8640" y="747"/>
                  </a:cubicBezTo>
                  <a:cubicBezTo>
                    <a:pt x="8640" y="742"/>
                    <a:pt x="8640" y="742"/>
                    <a:pt x="8640" y="742"/>
                  </a:cubicBezTo>
                  <a:cubicBezTo>
                    <a:pt x="7985" y="547"/>
                    <a:pt x="7319" y="393"/>
                    <a:pt x="6645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0" y="1033"/>
              <a:ext cx="5760" cy="1033"/>
            </a:xfrm>
            <a:custGeom>
              <a:avLst/>
              <a:gdLst>
                <a:gd name="T0" fmla="*/ 6725 w 8640"/>
                <a:gd name="T1" fmla="*/ 150 h 1549"/>
                <a:gd name="T2" fmla="*/ 4644 w 8640"/>
                <a:gd name="T3" fmla="*/ 9 h 1549"/>
                <a:gd name="T4" fmla="*/ 3602 w 8640"/>
                <a:gd name="T5" fmla="*/ 66 h 1549"/>
                <a:gd name="T6" fmla="*/ 2570 w 8640"/>
                <a:gd name="T7" fmla="*/ 220 h 1549"/>
                <a:gd name="T8" fmla="*/ 1565 w 8640"/>
                <a:gd name="T9" fmla="*/ 497 h 1549"/>
                <a:gd name="T10" fmla="*/ 1079 w 8640"/>
                <a:gd name="T11" fmla="*/ 689 h 1549"/>
                <a:gd name="T12" fmla="*/ 622 w 8640"/>
                <a:gd name="T13" fmla="*/ 943 h 1549"/>
                <a:gd name="T14" fmla="*/ 0 w 8640"/>
                <a:gd name="T15" fmla="*/ 1503 h 1549"/>
                <a:gd name="T16" fmla="*/ 0 w 8640"/>
                <a:gd name="T17" fmla="*/ 1549 h 1549"/>
                <a:gd name="T18" fmla="*/ 641 w 8640"/>
                <a:gd name="T19" fmla="*/ 973 h 1549"/>
                <a:gd name="T20" fmla="*/ 1093 w 8640"/>
                <a:gd name="T21" fmla="*/ 717 h 1549"/>
                <a:gd name="T22" fmla="*/ 1569 w 8640"/>
                <a:gd name="T23" fmla="*/ 510 h 1549"/>
                <a:gd name="T24" fmla="*/ 2066 w 8640"/>
                <a:gd name="T25" fmla="*/ 355 h 1549"/>
                <a:gd name="T26" fmla="*/ 2574 w 8640"/>
                <a:gd name="T27" fmla="*/ 240 h 1549"/>
                <a:gd name="T28" fmla="*/ 4644 w 8640"/>
                <a:gd name="T29" fmla="*/ 51 h 1549"/>
                <a:gd name="T30" fmla="*/ 6721 w 8640"/>
                <a:gd name="T31" fmla="*/ 174 h 1549"/>
                <a:gd name="T32" fmla="*/ 8640 w 8640"/>
                <a:gd name="T33" fmla="*/ 554 h 1549"/>
                <a:gd name="T34" fmla="*/ 8640 w 8640"/>
                <a:gd name="T35" fmla="*/ 550 h 1549"/>
                <a:gd name="T36" fmla="*/ 6725 w 8640"/>
                <a:gd name="T37" fmla="*/ 15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40" h="1549">
                  <a:moveTo>
                    <a:pt x="6725" y="150"/>
                  </a:moveTo>
                  <a:cubicBezTo>
                    <a:pt x="6036" y="51"/>
                    <a:pt x="5340" y="0"/>
                    <a:pt x="4644" y="9"/>
                  </a:cubicBezTo>
                  <a:cubicBezTo>
                    <a:pt x="4296" y="12"/>
                    <a:pt x="3948" y="31"/>
                    <a:pt x="3602" y="66"/>
                  </a:cubicBezTo>
                  <a:cubicBezTo>
                    <a:pt x="3256" y="101"/>
                    <a:pt x="2911" y="150"/>
                    <a:pt x="2570" y="220"/>
                  </a:cubicBezTo>
                  <a:cubicBezTo>
                    <a:pt x="2229" y="289"/>
                    <a:pt x="1893" y="383"/>
                    <a:pt x="1565" y="497"/>
                  </a:cubicBezTo>
                  <a:cubicBezTo>
                    <a:pt x="1401" y="555"/>
                    <a:pt x="1238" y="617"/>
                    <a:pt x="1079" y="689"/>
                  </a:cubicBezTo>
                  <a:cubicBezTo>
                    <a:pt x="921" y="763"/>
                    <a:pt x="767" y="846"/>
                    <a:pt x="622" y="943"/>
                  </a:cubicBezTo>
                  <a:cubicBezTo>
                    <a:pt x="389" y="1098"/>
                    <a:pt x="172" y="1282"/>
                    <a:pt x="0" y="1503"/>
                  </a:cubicBezTo>
                  <a:cubicBezTo>
                    <a:pt x="0" y="1549"/>
                    <a:pt x="0" y="1549"/>
                    <a:pt x="0" y="1549"/>
                  </a:cubicBezTo>
                  <a:cubicBezTo>
                    <a:pt x="177" y="1321"/>
                    <a:pt x="399" y="1130"/>
                    <a:pt x="641" y="973"/>
                  </a:cubicBezTo>
                  <a:cubicBezTo>
                    <a:pt x="786" y="879"/>
                    <a:pt x="937" y="794"/>
                    <a:pt x="1093" y="717"/>
                  </a:cubicBezTo>
                  <a:cubicBezTo>
                    <a:pt x="1248" y="640"/>
                    <a:pt x="1406" y="570"/>
                    <a:pt x="1569" y="510"/>
                  </a:cubicBezTo>
                  <a:cubicBezTo>
                    <a:pt x="1732" y="450"/>
                    <a:pt x="1899" y="400"/>
                    <a:pt x="2066" y="355"/>
                  </a:cubicBezTo>
                  <a:cubicBezTo>
                    <a:pt x="2234" y="311"/>
                    <a:pt x="2403" y="273"/>
                    <a:pt x="2574" y="240"/>
                  </a:cubicBezTo>
                  <a:cubicBezTo>
                    <a:pt x="3256" y="106"/>
                    <a:pt x="3951" y="57"/>
                    <a:pt x="4644" y="51"/>
                  </a:cubicBezTo>
                  <a:cubicBezTo>
                    <a:pt x="5338" y="47"/>
                    <a:pt x="6032" y="88"/>
                    <a:pt x="6721" y="174"/>
                  </a:cubicBezTo>
                  <a:cubicBezTo>
                    <a:pt x="7368" y="255"/>
                    <a:pt x="8011" y="379"/>
                    <a:pt x="8640" y="554"/>
                  </a:cubicBezTo>
                  <a:cubicBezTo>
                    <a:pt x="8640" y="550"/>
                    <a:pt x="8640" y="550"/>
                    <a:pt x="8640" y="550"/>
                  </a:cubicBezTo>
                  <a:cubicBezTo>
                    <a:pt x="8011" y="377"/>
                    <a:pt x="7371" y="244"/>
                    <a:pt x="672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0" y="1049"/>
              <a:ext cx="5760" cy="1324"/>
            </a:xfrm>
            <a:custGeom>
              <a:avLst/>
              <a:gdLst>
                <a:gd name="T0" fmla="*/ 6803 w 8640"/>
                <a:gd name="T1" fmla="*/ 115 h 1985"/>
                <a:gd name="T2" fmla="*/ 4715 w 8640"/>
                <a:gd name="T3" fmla="*/ 31 h 1985"/>
                <a:gd name="T4" fmla="*/ 3672 w 8640"/>
                <a:gd name="T5" fmla="*/ 123 h 1985"/>
                <a:gd name="T6" fmla="*/ 2645 w 8640"/>
                <a:gd name="T7" fmla="*/ 318 h 1985"/>
                <a:gd name="T8" fmla="*/ 1650 w 8640"/>
                <a:gd name="T9" fmla="*/ 639 h 1985"/>
                <a:gd name="T10" fmla="*/ 1173 w 8640"/>
                <a:gd name="T11" fmla="*/ 855 h 1985"/>
                <a:gd name="T12" fmla="*/ 728 w 8640"/>
                <a:gd name="T13" fmla="*/ 1132 h 1985"/>
                <a:gd name="T14" fmla="*/ 20 w 8640"/>
                <a:gd name="T15" fmla="*/ 1899 h 1985"/>
                <a:gd name="T16" fmla="*/ 0 w 8640"/>
                <a:gd name="T17" fmla="*/ 1935 h 1985"/>
                <a:gd name="T18" fmla="*/ 0 w 8640"/>
                <a:gd name="T19" fmla="*/ 1985 h 1985"/>
                <a:gd name="T20" fmla="*/ 42 w 8640"/>
                <a:gd name="T21" fmla="*/ 1911 h 1985"/>
                <a:gd name="T22" fmla="*/ 749 w 8640"/>
                <a:gd name="T23" fmla="*/ 1161 h 1985"/>
                <a:gd name="T24" fmla="*/ 1188 w 8640"/>
                <a:gd name="T25" fmla="*/ 882 h 1985"/>
                <a:gd name="T26" fmla="*/ 1656 w 8640"/>
                <a:gd name="T27" fmla="*/ 652 h 1985"/>
                <a:gd name="T28" fmla="*/ 2649 w 8640"/>
                <a:gd name="T29" fmla="*/ 337 h 1985"/>
                <a:gd name="T30" fmla="*/ 4716 w 8640"/>
                <a:gd name="T31" fmla="*/ 73 h 1985"/>
                <a:gd name="T32" fmla="*/ 6801 w 8640"/>
                <a:gd name="T33" fmla="*/ 139 h 1985"/>
                <a:gd name="T34" fmla="*/ 8640 w 8640"/>
                <a:gd name="T35" fmla="*/ 457 h 1985"/>
                <a:gd name="T36" fmla="*/ 8640 w 8640"/>
                <a:gd name="T37" fmla="*/ 453 h 1985"/>
                <a:gd name="T38" fmla="*/ 6803 w 8640"/>
                <a:gd name="T39" fmla="*/ 11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1985">
                  <a:moveTo>
                    <a:pt x="6803" y="115"/>
                  </a:moveTo>
                  <a:cubicBezTo>
                    <a:pt x="6111" y="32"/>
                    <a:pt x="5412" y="0"/>
                    <a:pt x="4715" y="31"/>
                  </a:cubicBezTo>
                  <a:cubicBezTo>
                    <a:pt x="4366" y="45"/>
                    <a:pt x="4018" y="76"/>
                    <a:pt x="3672" y="123"/>
                  </a:cubicBezTo>
                  <a:cubicBezTo>
                    <a:pt x="3327" y="171"/>
                    <a:pt x="2983" y="233"/>
                    <a:pt x="2645" y="318"/>
                  </a:cubicBezTo>
                  <a:cubicBezTo>
                    <a:pt x="2306" y="401"/>
                    <a:pt x="1974" y="509"/>
                    <a:pt x="1650" y="639"/>
                  </a:cubicBezTo>
                  <a:cubicBezTo>
                    <a:pt x="1489" y="704"/>
                    <a:pt x="1328" y="774"/>
                    <a:pt x="1173" y="855"/>
                  </a:cubicBezTo>
                  <a:cubicBezTo>
                    <a:pt x="1019" y="936"/>
                    <a:pt x="869" y="1028"/>
                    <a:pt x="728" y="1132"/>
                  </a:cubicBezTo>
                  <a:cubicBezTo>
                    <a:pt x="448" y="1340"/>
                    <a:pt x="194" y="1593"/>
                    <a:pt x="20" y="1899"/>
                  </a:cubicBezTo>
                  <a:cubicBezTo>
                    <a:pt x="13" y="1911"/>
                    <a:pt x="7" y="1923"/>
                    <a:pt x="0" y="1935"/>
                  </a:cubicBezTo>
                  <a:cubicBezTo>
                    <a:pt x="0" y="1985"/>
                    <a:pt x="0" y="1985"/>
                    <a:pt x="0" y="1985"/>
                  </a:cubicBezTo>
                  <a:cubicBezTo>
                    <a:pt x="13" y="1960"/>
                    <a:pt x="27" y="1936"/>
                    <a:pt x="42" y="1911"/>
                  </a:cubicBezTo>
                  <a:cubicBezTo>
                    <a:pt x="219" y="1614"/>
                    <a:pt x="469" y="1363"/>
                    <a:pt x="749" y="1161"/>
                  </a:cubicBezTo>
                  <a:cubicBezTo>
                    <a:pt x="889" y="1059"/>
                    <a:pt x="1037" y="967"/>
                    <a:pt x="1188" y="882"/>
                  </a:cubicBezTo>
                  <a:cubicBezTo>
                    <a:pt x="1339" y="797"/>
                    <a:pt x="1495" y="720"/>
                    <a:pt x="1656" y="652"/>
                  </a:cubicBezTo>
                  <a:cubicBezTo>
                    <a:pt x="1976" y="516"/>
                    <a:pt x="2312" y="418"/>
                    <a:pt x="2649" y="337"/>
                  </a:cubicBezTo>
                  <a:cubicBezTo>
                    <a:pt x="3327" y="176"/>
                    <a:pt x="4022" y="102"/>
                    <a:pt x="4716" y="73"/>
                  </a:cubicBezTo>
                  <a:cubicBezTo>
                    <a:pt x="5411" y="47"/>
                    <a:pt x="6108" y="69"/>
                    <a:pt x="6801" y="139"/>
                  </a:cubicBezTo>
                  <a:cubicBezTo>
                    <a:pt x="7420" y="201"/>
                    <a:pt x="8036" y="304"/>
                    <a:pt x="8640" y="457"/>
                  </a:cubicBezTo>
                  <a:cubicBezTo>
                    <a:pt x="8640" y="453"/>
                    <a:pt x="8640" y="453"/>
                    <a:pt x="8640" y="453"/>
                  </a:cubicBezTo>
                  <a:cubicBezTo>
                    <a:pt x="8036" y="301"/>
                    <a:pt x="7422" y="189"/>
                    <a:pt x="680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0" y="1069"/>
              <a:ext cx="5760" cy="1723"/>
            </a:xfrm>
            <a:custGeom>
              <a:avLst/>
              <a:gdLst>
                <a:gd name="T0" fmla="*/ 6882 w 8640"/>
                <a:gd name="T1" fmla="*/ 77 h 2584"/>
                <a:gd name="T2" fmla="*/ 4785 w 8640"/>
                <a:gd name="T3" fmla="*/ 53 h 2584"/>
                <a:gd name="T4" fmla="*/ 3743 w 8640"/>
                <a:gd name="T5" fmla="*/ 181 h 2584"/>
                <a:gd name="T6" fmla="*/ 2721 w 8640"/>
                <a:gd name="T7" fmla="*/ 416 h 2584"/>
                <a:gd name="T8" fmla="*/ 1738 w 8640"/>
                <a:gd name="T9" fmla="*/ 781 h 2584"/>
                <a:gd name="T10" fmla="*/ 1271 w 8640"/>
                <a:gd name="T11" fmla="*/ 1020 h 2584"/>
                <a:gd name="T12" fmla="*/ 838 w 8640"/>
                <a:gd name="T13" fmla="*/ 1319 h 2584"/>
                <a:gd name="T14" fmla="*/ 162 w 8640"/>
                <a:gd name="T15" fmla="*/ 2119 h 2584"/>
                <a:gd name="T16" fmla="*/ 0 w 8640"/>
                <a:gd name="T17" fmla="*/ 2522 h 2584"/>
                <a:gd name="T18" fmla="*/ 0 w 8640"/>
                <a:gd name="T19" fmla="*/ 2584 h 2584"/>
                <a:gd name="T20" fmla="*/ 184 w 8640"/>
                <a:gd name="T21" fmla="*/ 2130 h 2584"/>
                <a:gd name="T22" fmla="*/ 860 w 8640"/>
                <a:gd name="T23" fmla="*/ 1346 h 2584"/>
                <a:gd name="T24" fmla="*/ 1287 w 8640"/>
                <a:gd name="T25" fmla="*/ 1046 h 2584"/>
                <a:gd name="T26" fmla="*/ 1744 w 8640"/>
                <a:gd name="T27" fmla="*/ 793 h 2584"/>
                <a:gd name="T28" fmla="*/ 2726 w 8640"/>
                <a:gd name="T29" fmla="*/ 435 h 2584"/>
                <a:gd name="T30" fmla="*/ 4788 w 8640"/>
                <a:gd name="T31" fmla="*/ 95 h 2584"/>
                <a:gd name="T32" fmla="*/ 6880 w 8640"/>
                <a:gd name="T33" fmla="*/ 101 h 2584"/>
                <a:gd name="T34" fmla="*/ 8640 w 8640"/>
                <a:gd name="T35" fmla="*/ 360 h 2584"/>
                <a:gd name="T36" fmla="*/ 8640 w 8640"/>
                <a:gd name="T37" fmla="*/ 356 h 2584"/>
                <a:gd name="T38" fmla="*/ 6882 w 8640"/>
                <a:gd name="T39" fmla="*/ 77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2584">
                  <a:moveTo>
                    <a:pt x="6882" y="77"/>
                  </a:moveTo>
                  <a:cubicBezTo>
                    <a:pt x="6185" y="11"/>
                    <a:pt x="5483" y="0"/>
                    <a:pt x="4785" y="53"/>
                  </a:cubicBezTo>
                  <a:cubicBezTo>
                    <a:pt x="4436" y="79"/>
                    <a:pt x="4088" y="121"/>
                    <a:pt x="3743" y="181"/>
                  </a:cubicBezTo>
                  <a:cubicBezTo>
                    <a:pt x="3399" y="241"/>
                    <a:pt x="3057" y="317"/>
                    <a:pt x="2721" y="416"/>
                  </a:cubicBezTo>
                  <a:cubicBezTo>
                    <a:pt x="2385" y="513"/>
                    <a:pt x="2057" y="636"/>
                    <a:pt x="1738" y="781"/>
                  </a:cubicBezTo>
                  <a:cubicBezTo>
                    <a:pt x="1579" y="854"/>
                    <a:pt x="1422" y="931"/>
                    <a:pt x="1271" y="1020"/>
                  </a:cubicBezTo>
                  <a:cubicBezTo>
                    <a:pt x="1119" y="1108"/>
                    <a:pt x="974" y="1208"/>
                    <a:pt x="838" y="1319"/>
                  </a:cubicBezTo>
                  <a:cubicBezTo>
                    <a:pt x="567" y="1541"/>
                    <a:pt x="326" y="1806"/>
                    <a:pt x="162" y="2119"/>
                  </a:cubicBezTo>
                  <a:cubicBezTo>
                    <a:pt x="95" y="2247"/>
                    <a:pt x="40" y="2382"/>
                    <a:pt x="0" y="2522"/>
                  </a:cubicBezTo>
                  <a:cubicBezTo>
                    <a:pt x="0" y="2584"/>
                    <a:pt x="0" y="2584"/>
                    <a:pt x="0" y="2584"/>
                  </a:cubicBezTo>
                  <a:cubicBezTo>
                    <a:pt x="44" y="2427"/>
                    <a:pt x="105" y="2274"/>
                    <a:pt x="184" y="2130"/>
                  </a:cubicBezTo>
                  <a:cubicBezTo>
                    <a:pt x="352" y="1826"/>
                    <a:pt x="589" y="1563"/>
                    <a:pt x="860" y="1346"/>
                  </a:cubicBezTo>
                  <a:cubicBezTo>
                    <a:pt x="996" y="1238"/>
                    <a:pt x="1139" y="1138"/>
                    <a:pt x="1287" y="1046"/>
                  </a:cubicBezTo>
                  <a:cubicBezTo>
                    <a:pt x="1434" y="954"/>
                    <a:pt x="1587" y="868"/>
                    <a:pt x="1744" y="793"/>
                  </a:cubicBezTo>
                  <a:cubicBezTo>
                    <a:pt x="2059" y="643"/>
                    <a:pt x="2391" y="530"/>
                    <a:pt x="2726" y="435"/>
                  </a:cubicBezTo>
                  <a:cubicBezTo>
                    <a:pt x="3399" y="245"/>
                    <a:pt x="4093" y="146"/>
                    <a:pt x="4788" y="95"/>
                  </a:cubicBezTo>
                  <a:cubicBezTo>
                    <a:pt x="5484" y="46"/>
                    <a:pt x="6183" y="48"/>
                    <a:pt x="6880" y="101"/>
                  </a:cubicBezTo>
                  <a:cubicBezTo>
                    <a:pt x="7471" y="145"/>
                    <a:pt x="8061" y="229"/>
                    <a:pt x="8640" y="360"/>
                  </a:cubicBezTo>
                  <a:cubicBezTo>
                    <a:pt x="8640" y="356"/>
                    <a:pt x="8640" y="356"/>
                    <a:pt x="8640" y="356"/>
                  </a:cubicBezTo>
                  <a:cubicBezTo>
                    <a:pt x="8061" y="225"/>
                    <a:pt x="7473" y="132"/>
                    <a:pt x="688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51" y="1086"/>
              <a:ext cx="5709" cy="2243"/>
            </a:xfrm>
            <a:custGeom>
              <a:avLst/>
              <a:gdLst>
                <a:gd name="T0" fmla="*/ 6882 w 8563"/>
                <a:gd name="T1" fmla="*/ 47 h 3364"/>
                <a:gd name="T2" fmla="*/ 4778 w 8563"/>
                <a:gd name="T3" fmla="*/ 85 h 3364"/>
                <a:gd name="T4" fmla="*/ 3738 w 8563"/>
                <a:gd name="T5" fmla="*/ 250 h 3364"/>
                <a:gd name="T6" fmla="*/ 2722 w 8563"/>
                <a:gd name="T7" fmla="*/ 525 h 3364"/>
                <a:gd name="T8" fmla="*/ 1752 w 8563"/>
                <a:gd name="T9" fmla="*/ 933 h 3364"/>
                <a:gd name="T10" fmla="*/ 1294 w 8563"/>
                <a:gd name="T11" fmla="*/ 1194 h 3364"/>
                <a:gd name="T12" fmla="*/ 874 w 8563"/>
                <a:gd name="T13" fmla="*/ 1514 h 3364"/>
                <a:gd name="T14" fmla="*/ 229 w 8563"/>
                <a:gd name="T15" fmla="*/ 2344 h 3364"/>
                <a:gd name="T16" fmla="*/ 55 w 8563"/>
                <a:gd name="T17" fmla="*/ 2841 h 3364"/>
                <a:gd name="T18" fmla="*/ 3 w 8563"/>
                <a:gd name="T19" fmla="*/ 3364 h 3364"/>
                <a:gd name="T20" fmla="*/ 4 w 8563"/>
                <a:gd name="T21" fmla="*/ 3364 h 3364"/>
                <a:gd name="T22" fmla="*/ 251 w 8563"/>
                <a:gd name="T23" fmla="*/ 2355 h 3364"/>
                <a:gd name="T24" fmla="*/ 898 w 8563"/>
                <a:gd name="T25" fmla="*/ 1540 h 3364"/>
                <a:gd name="T26" fmla="*/ 1311 w 8563"/>
                <a:gd name="T27" fmla="*/ 1220 h 3364"/>
                <a:gd name="T28" fmla="*/ 1759 w 8563"/>
                <a:gd name="T29" fmla="*/ 946 h 3364"/>
                <a:gd name="T30" fmla="*/ 2235 w 8563"/>
                <a:gd name="T31" fmla="*/ 724 h 3364"/>
                <a:gd name="T32" fmla="*/ 2728 w 8563"/>
                <a:gd name="T33" fmla="*/ 544 h 3364"/>
                <a:gd name="T34" fmla="*/ 4783 w 8563"/>
                <a:gd name="T35" fmla="*/ 127 h 3364"/>
                <a:gd name="T36" fmla="*/ 6881 w 8563"/>
                <a:gd name="T37" fmla="*/ 71 h 3364"/>
                <a:gd name="T38" fmla="*/ 8563 w 8563"/>
                <a:gd name="T39" fmla="*/ 274 h 3364"/>
                <a:gd name="T40" fmla="*/ 8563 w 8563"/>
                <a:gd name="T41" fmla="*/ 270 h 3364"/>
                <a:gd name="T42" fmla="*/ 6882 w 8563"/>
                <a:gd name="T43" fmla="*/ 47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63" h="3364">
                  <a:moveTo>
                    <a:pt x="6882" y="47"/>
                  </a:moveTo>
                  <a:cubicBezTo>
                    <a:pt x="6182" y="0"/>
                    <a:pt x="5477" y="9"/>
                    <a:pt x="4778" y="85"/>
                  </a:cubicBezTo>
                  <a:cubicBezTo>
                    <a:pt x="4429" y="123"/>
                    <a:pt x="4082" y="177"/>
                    <a:pt x="3738" y="250"/>
                  </a:cubicBezTo>
                  <a:cubicBezTo>
                    <a:pt x="3395" y="323"/>
                    <a:pt x="3055" y="413"/>
                    <a:pt x="2722" y="525"/>
                  </a:cubicBezTo>
                  <a:cubicBezTo>
                    <a:pt x="2389" y="636"/>
                    <a:pt x="2065" y="774"/>
                    <a:pt x="1752" y="933"/>
                  </a:cubicBezTo>
                  <a:cubicBezTo>
                    <a:pt x="1596" y="1013"/>
                    <a:pt x="1442" y="1098"/>
                    <a:pt x="1294" y="1194"/>
                  </a:cubicBezTo>
                  <a:cubicBezTo>
                    <a:pt x="1147" y="1290"/>
                    <a:pt x="1006" y="1396"/>
                    <a:pt x="874" y="1514"/>
                  </a:cubicBezTo>
                  <a:cubicBezTo>
                    <a:pt x="613" y="1749"/>
                    <a:pt x="383" y="2026"/>
                    <a:pt x="229" y="2344"/>
                  </a:cubicBezTo>
                  <a:cubicBezTo>
                    <a:pt x="152" y="2502"/>
                    <a:pt x="92" y="2669"/>
                    <a:pt x="55" y="2841"/>
                  </a:cubicBezTo>
                  <a:cubicBezTo>
                    <a:pt x="17" y="3013"/>
                    <a:pt x="0" y="3189"/>
                    <a:pt x="3" y="3364"/>
                  </a:cubicBezTo>
                  <a:cubicBezTo>
                    <a:pt x="4" y="3364"/>
                    <a:pt x="4" y="3364"/>
                    <a:pt x="4" y="3364"/>
                  </a:cubicBezTo>
                  <a:cubicBezTo>
                    <a:pt x="8" y="3014"/>
                    <a:pt x="93" y="2665"/>
                    <a:pt x="251" y="2355"/>
                  </a:cubicBezTo>
                  <a:cubicBezTo>
                    <a:pt x="410" y="2044"/>
                    <a:pt x="636" y="1770"/>
                    <a:pt x="898" y="1540"/>
                  </a:cubicBezTo>
                  <a:cubicBezTo>
                    <a:pt x="1029" y="1426"/>
                    <a:pt x="1167" y="1319"/>
                    <a:pt x="1311" y="1220"/>
                  </a:cubicBezTo>
                  <a:cubicBezTo>
                    <a:pt x="1455" y="1120"/>
                    <a:pt x="1604" y="1028"/>
                    <a:pt x="1759" y="946"/>
                  </a:cubicBezTo>
                  <a:cubicBezTo>
                    <a:pt x="1913" y="863"/>
                    <a:pt x="2073" y="790"/>
                    <a:pt x="2235" y="724"/>
                  </a:cubicBezTo>
                  <a:cubicBezTo>
                    <a:pt x="2397" y="658"/>
                    <a:pt x="2562" y="598"/>
                    <a:pt x="2728" y="544"/>
                  </a:cubicBezTo>
                  <a:cubicBezTo>
                    <a:pt x="3395" y="326"/>
                    <a:pt x="4087" y="201"/>
                    <a:pt x="4783" y="127"/>
                  </a:cubicBezTo>
                  <a:cubicBezTo>
                    <a:pt x="5479" y="56"/>
                    <a:pt x="6181" y="37"/>
                    <a:pt x="6881" y="71"/>
                  </a:cubicBezTo>
                  <a:cubicBezTo>
                    <a:pt x="7445" y="99"/>
                    <a:pt x="8008" y="164"/>
                    <a:pt x="8563" y="274"/>
                  </a:cubicBezTo>
                  <a:cubicBezTo>
                    <a:pt x="8563" y="270"/>
                    <a:pt x="8563" y="270"/>
                    <a:pt x="8563" y="270"/>
                  </a:cubicBezTo>
                  <a:cubicBezTo>
                    <a:pt x="8009" y="160"/>
                    <a:pt x="7447" y="86"/>
                    <a:pt x="688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157" y="1098"/>
              <a:ext cx="5603" cy="2403"/>
            </a:xfrm>
            <a:custGeom>
              <a:avLst/>
              <a:gdLst>
                <a:gd name="T0" fmla="*/ 6801 w 8404"/>
                <a:gd name="T1" fmla="*/ 29 h 3605"/>
                <a:gd name="T2" fmla="*/ 4690 w 8404"/>
                <a:gd name="T3" fmla="*/ 130 h 3605"/>
                <a:gd name="T4" fmla="*/ 3652 w 8404"/>
                <a:gd name="T5" fmla="*/ 333 h 3605"/>
                <a:gd name="T6" fmla="*/ 2643 w 8404"/>
                <a:gd name="T7" fmla="*/ 647 h 3605"/>
                <a:gd name="T8" fmla="*/ 1687 w 8404"/>
                <a:gd name="T9" fmla="*/ 1098 h 3605"/>
                <a:gd name="T10" fmla="*/ 1239 w 8404"/>
                <a:gd name="T11" fmla="*/ 1379 h 3605"/>
                <a:gd name="T12" fmla="*/ 832 w 8404"/>
                <a:gd name="T13" fmla="*/ 1719 h 3605"/>
                <a:gd name="T14" fmla="*/ 216 w 8404"/>
                <a:gd name="T15" fmla="*/ 2576 h 3605"/>
                <a:gd name="T16" fmla="*/ 51 w 8404"/>
                <a:gd name="T17" fmla="*/ 3079 h 3605"/>
                <a:gd name="T18" fmla="*/ 2 w 8404"/>
                <a:gd name="T19" fmla="*/ 3605 h 3605"/>
                <a:gd name="T20" fmla="*/ 3 w 8404"/>
                <a:gd name="T21" fmla="*/ 3605 h 3605"/>
                <a:gd name="T22" fmla="*/ 238 w 8404"/>
                <a:gd name="T23" fmla="*/ 2586 h 3605"/>
                <a:gd name="T24" fmla="*/ 857 w 8404"/>
                <a:gd name="T25" fmla="*/ 1744 h 3605"/>
                <a:gd name="T26" fmla="*/ 1258 w 8404"/>
                <a:gd name="T27" fmla="*/ 1405 h 3605"/>
                <a:gd name="T28" fmla="*/ 1694 w 8404"/>
                <a:gd name="T29" fmla="*/ 1110 h 3605"/>
                <a:gd name="T30" fmla="*/ 2650 w 8404"/>
                <a:gd name="T31" fmla="*/ 666 h 3605"/>
                <a:gd name="T32" fmla="*/ 4696 w 8404"/>
                <a:gd name="T33" fmla="*/ 172 h 3605"/>
                <a:gd name="T34" fmla="*/ 6800 w 8404"/>
                <a:gd name="T35" fmla="*/ 53 h 3605"/>
                <a:gd name="T36" fmla="*/ 8404 w 8404"/>
                <a:gd name="T37" fmla="*/ 202 h 3605"/>
                <a:gd name="T38" fmla="*/ 8404 w 8404"/>
                <a:gd name="T39" fmla="*/ 198 h 3605"/>
                <a:gd name="T40" fmla="*/ 6801 w 8404"/>
                <a:gd name="T41" fmla="*/ 29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04" h="3605">
                  <a:moveTo>
                    <a:pt x="6801" y="29"/>
                  </a:moveTo>
                  <a:cubicBezTo>
                    <a:pt x="6097" y="0"/>
                    <a:pt x="5389" y="30"/>
                    <a:pt x="4690" y="130"/>
                  </a:cubicBezTo>
                  <a:cubicBezTo>
                    <a:pt x="4341" y="180"/>
                    <a:pt x="3994" y="246"/>
                    <a:pt x="3652" y="333"/>
                  </a:cubicBezTo>
                  <a:cubicBezTo>
                    <a:pt x="3310" y="418"/>
                    <a:pt x="2972" y="521"/>
                    <a:pt x="2643" y="647"/>
                  </a:cubicBezTo>
                  <a:cubicBezTo>
                    <a:pt x="2313" y="772"/>
                    <a:pt x="1994" y="924"/>
                    <a:pt x="1687" y="1098"/>
                  </a:cubicBezTo>
                  <a:cubicBezTo>
                    <a:pt x="1534" y="1185"/>
                    <a:pt x="1383" y="1277"/>
                    <a:pt x="1239" y="1379"/>
                  </a:cubicBezTo>
                  <a:cubicBezTo>
                    <a:pt x="1096" y="1482"/>
                    <a:pt x="959" y="1595"/>
                    <a:pt x="832" y="1719"/>
                  </a:cubicBezTo>
                  <a:cubicBezTo>
                    <a:pt x="580" y="1966"/>
                    <a:pt x="361" y="2253"/>
                    <a:pt x="216" y="2576"/>
                  </a:cubicBezTo>
                  <a:cubicBezTo>
                    <a:pt x="142" y="2737"/>
                    <a:pt x="86" y="2906"/>
                    <a:pt x="51" y="3079"/>
                  </a:cubicBezTo>
                  <a:cubicBezTo>
                    <a:pt x="15" y="3252"/>
                    <a:pt x="0" y="3429"/>
                    <a:pt x="2" y="3605"/>
                  </a:cubicBezTo>
                  <a:cubicBezTo>
                    <a:pt x="3" y="3605"/>
                    <a:pt x="3" y="3605"/>
                    <a:pt x="3" y="3605"/>
                  </a:cubicBezTo>
                  <a:cubicBezTo>
                    <a:pt x="8" y="3253"/>
                    <a:pt x="88" y="2903"/>
                    <a:pt x="238" y="2586"/>
                  </a:cubicBezTo>
                  <a:cubicBezTo>
                    <a:pt x="389" y="2270"/>
                    <a:pt x="604" y="1986"/>
                    <a:pt x="857" y="1744"/>
                  </a:cubicBezTo>
                  <a:cubicBezTo>
                    <a:pt x="983" y="1623"/>
                    <a:pt x="1118" y="1510"/>
                    <a:pt x="1258" y="1405"/>
                  </a:cubicBezTo>
                  <a:cubicBezTo>
                    <a:pt x="1397" y="1298"/>
                    <a:pt x="1543" y="1199"/>
                    <a:pt x="1694" y="1110"/>
                  </a:cubicBezTo>
                  <a:cubicBezTo>
                    <a:pt x="1997" y="931"/>
                    <a:pt x="2321" y="789"/>
                    <a:pt x="2650" y="666"/>
                  </a:cubicBezTo>
                  <a:cubicBezTo>
                    <a:pt x="3310" y="421"/>
                    <a:pt x="4001" y="270"/>
                    <a:pt x="4696" y="172"/>
                  </a:cubicBezTo>
                  <a:cubicBezTo>
                    <a:pt x="5393" y="77"/>
                    <a:pt x="6097" y="37"/>
                    <a:pt x="6800" y="53"/>
                  </a:cubicBezTo>
                  <a:cubicBezTo>
                    <a:pt x="7337" y="66"/>
                    <a:pt x="7874" y="113"/>
                    <a:pt x="8404" y="202"/>
                  </a:cubicBezTo>
                  <a:cubicBezTo>
                    <a:pt x="8404" y="198"/>
                    <a:pt x="8404" y="198"/>
                    <a:pt x="8404" y="198"/>
                  </a:cubicBezTo>
                  <a:cubicBezTo>
                    <a:pt x="7874" y="107"/>
                    <a:pt x="7338" y="51"/>
                    <a:pt x="680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263" y="1113"/>
              <a:ext cx="5497" cy="2560"/>
            </a:xfrm>
            <a:custGeom>
              <a:avLst/>
              <a:gdLst>
                <a:gd name="T0" fmla="*/ 6720 w 8246"/>
                <a:gd name="T1" fmla="*/ 10 h 3840"/>
                <a:gd name="T2" fmla="*/ 4604 w 8246"/>
                <a:gd name="T3" fmla="*/ 176 h 3840"/>
                <a:gd name="T4" fmla="*/ 3568 w 8246"/>
                <a:gd name="T5" fmla="*/ 416 h 3840"/>
                <a:gd name="T6" fmla="*/ 2567 w 8246"/>
                <a:gd name="T7" fmla="*/ 770 h 3840"/>
                <a:gd name="T8" fmla="*/ 1627 w 8246"/>
                <a:gd name="T9" fmla="*/ 1262 h 3840"/>
                <a:gd name="T10" fmla="*/ 1189 w 8246"/>
                <a:gd name="T11" fmla="*/ 1564 h 3840"/>
                <a:gd name="T12" fmla="*/ 794 w 8246"/>
                <a:gd name="T13" fmla="*/ 1921 h 3840"/>
                <a:gd name="T14" fmla="*/ 204 w 8246"/>
                <a:gd name="T15" fmla="*/ 2803 h 3840"/>
                <a:gd name="T16" fmla="*/ 48 w 8246"/>
                <a:gd name="T17" fmla="*/ 3312 h 3840"/>
                <a:gd name="T18" fmla="*/ 2 w 8246"/>
                <a:gd name="T19" fmla="*/ 3840 h 3840"/>
                <a:gd name="T20" fmla="*/ 4 w 8246"/>
                <a:gd name="T21" fmla="*/ 3840 h 3840"/>
                <a:gd name="T22" fmla="*/ 227 w 8246"/>
                <a:gd name="T23" fmla="*/ 2813 h 3840"/>
                <a:gd name="T24" fmla="*/ 820 w 8246"/>
                <a:gd name="T25" fmla="*/ 1946 h 3840"/>
                <a:gd name="T26" fmla="*/ 1208 w 8246"/>
                <a:gd name="T27" fmla="*/ 1588 h 3840"/>
                <a:gd name="T28" fmla="*/ 1634 w 8246"/>
                <a:gd name="T29" fmla="*/ 1274 h 3840"/>
                <a:gd name="T30" fmla="*/ 2575 w 8246"/>
                <a:gd name="T31" fmla="*/ 789 h 3840"/>
                <a:gd name="T32" fmla="*/ 4611 w 8246"/>
                <a:gd name="T33" fmla="*/ 218 h 3840"/>
                <a:gd name="T34" fmla="*/ 6720 w 8246"/>
                <a:gd name="T35" fmla="*/ 34 h 3840"/>
                <a:gd name="T36" fmla="*/ 8246 w 8246"/>
                <a:gd name="T37" fmla="*/ 131 h 3840"/>
                <a:gd name="T38" fmla="*/ 8246 w 8246"/>
                <a:gd name="T39" fmla="*/ 127 h 3840"/>
                <a:gd name="T40" fmla="*/ 6720 w 8246"/>
                <a:gd name="T41" fmla="*/ 1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46" h="3840">
                  <a:moveTo>
                    <a:pt x="6720" y="10"/>
                  </a:moveTo>
                  <a:cubicBezTo>
                    <a:pt x="6012" y="0"/>
                    <a:pt x="5302" y="52"/>
                    <a:pt x="4604" y="176"/>
                  </a:cubicBezTo>
                  <a:cubicBezTo>
                    <a:pt x="4255" y="237"/>
                    <a:pt x="3909" y="317"/>
                    <a:pt x="3568" y="416"/>
                  </a:cubicBezTo>
                  <a:cubicBezTo>
                    <a:pt x="3228" y="514"/>
                    <a:pt x="2893" y="630"/>
                    <a:pt x="2567" y="770"/>
                  </a:cubicBezTo>
                  <a:cubicBezTo>
                    <a:pt x="2241" y="909"/>
                    <a:pt x="1927" y="1075"/>
                    <a:pt x="1627" y="1262"/>
                  </a:cubicBezTo>
                  <a:cubicBezTo>
                    <a:pt x="1476" y="1356"/>
                    <a:pt x="1329" y="1455"/>
                    <a:pt x="1189" y="1564"/>
                  </a:cubicBezTo>
                  <a:cubicBezTo>
                    <a:pt x="1049" y="1673"/>
                    <a:pt x="916" y="1792"/>
                    <a:pt x="794" y="1921"/>
                  </a:cubicBezTo>
                  <a:cubicBezTo>
                    <a:pt x="551" y="2179"/>
                    <a:pt x="342" y="2475"/>
                    <a:pt x="204" y="2803"/>
                  </a:cubicBezTo>
                  <a:cubicBezTo>
                    <a:pt x="135" y="2967"/>
                    <a:pt x="82" y="3137"/>
                    <a:pt x="48" y="3312"/>
                  </a:cubicBezTo>
                  <a:cubicBezTo>
                    <a:pt x="15" y="3486"/>
                    <a:pt x="0" y="3663"/>
                    <a:pt x="2" y="3840"/>
                  </a:cubicBezTo>
                  <a:cubicBezTo>
                    <a:pt x="4" y="3840"/>
                    <a:pt x="4" y="3840"/>
                    <a:pt x="4" y="3840"/>
                  </a:cubicBezTo>
                  <a:cubicBezTo>
                    <a:pt x="8" y="3486"/>
                    <a:pt x="84" y="3135"/>
                    <a:pt x="227" y="2813"/>
                  </a:cubicBezTo>
                  <a:cubicBezTo>
                    <a:pt x="371" y="2491"/>
                    <a:pt x="576" y="2199"/>
                    <a:pt x="820" y="1946"/>
                  </a:cubicBezTo>
                  <a:cubicBezTo>
                    <a:pt x="942" y="1819"/>
                    <a:pt x="1072" y="1700"/>
                    <a:pt x="1208" y="1588"/>
                  </a:cubicBezTo>
                  <a:cubicBezTo>
                    <a:pt x="1344" y="1475"/>
                    <a:pt x="1486" y="1370"/>
                    <a:pt x="1634" y="1274"/>
                  </a:cubicBezTo>
                  <a:cubicBezTo>
                    <a:pt x="1931" y="1081"/>
                    <a:pt x="2250" y="925"/>
                    <a:pt x="2575" y="789"/>
                  </a:cubicBezTo>
                  <a:cubicBezTo>
                    <a:pt x="3228" y="516"/>
                    <a:pt x="3916" y="339"/>
                    <a:pt x="4611" y="218"/>
                  </a:cubicBezTo>
                  <a:cubicBezTo>
                    <a:pt x="5307" y="99"/>
                    <a:pt x="6013" y="37"/>
                    <a:pt x="6720" y="34"/>
                  </a:cubicBezTo>
                  <a:cubicBezTo>
                    <a:pt x="7230" y="32"/>
                    <a:pt x="7740" y="62"/>
                    <a:pt x="8246" y="131"/>
                  </a:cubicBezTo>
                  <a:cubicBezTo>
                    <a:pt x="8246" y="127"/>
                    <a:pt x="8246" y="127"/>
                    <a:pt x="8246" y="127"/>
                  </a:cubicBezTo>
                  <a:cubicBezTo>
                    <a:pt x="7741" y="55"/>
                    <a:pt x="7231" y="17"/>
                    <a:pt x="67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369" y="1121"/>
              <a:ext cx="5391" cy="2725"/>
            </a:xfrm>
            <a:custGeom>
              <a:avLst/>
              <a:gdLst>
                <a:gd name="T0" fmla="*/ 6638 w 8087"/>
                <a:gd name="T1" fmla="*/ 6 h 4088"/>
                <a:gd name="T2" fmla="*/ 4517 w 8087"/>
                <a:gd name="T3" fmla="*/ 239 h 4088"/>
                <a:gd name="T4" fmla="*/ 3486 w 8087"/>
                <a:gd name="T5" fmla="*/ 516 h 4088"/>
                <a:gd name="T6" fmla="*/ 2493 w 8087"/>
                <a:gd name="T7" fmla="*/ 911 h 4088"/>
                <a:gd name="T8" fmla="*/ 1568 w 8087"/>
                <a:gd name="T9" fmla="*/ 1442 h 4088"/>
                <a:gd name="T10" fmla="*/ 1141 w 8087"/>
                <a:gd name="T11" fmla="*/ 1763 h 4088"/>
                <a:gd name="T12" fmla="*/ 759 w 8087"/>
                <a:gd name="T13" fmla="*/ 2138 h 4088"/>
                <a:gd name="T14" fmla="*/ 193 w 8087"/>
                <a:gd name="T15" fmla="*/ 3042 h 4088"/>
                <a:gd name="T16" fmla="*/ 45 w 8087"/>
                <a:gd name="T17" fmla="*/ 3556 h 4088"/>
                <a:gd name="T18" fmla="*/ 2 w 8087"/>
                <a:gd name="T19" fmla="*/ 4088 h 4088"/>
                <a:gd name="T20" fmla="*/ 3 w 8087"/>
                <a:gd name="T21" fmla="*/ 4088 h 4088"/>
                <a:gd name="T22" fmla="*/ 217 w 8087"/>
                <a:gd name="T23" fmla="*/ 3052 h 4088"/>
                <a:gd name="T24" fmla="*/ 785 w 8087"/>
                <a:gd name="T25" fmla="*/ 2161 h 4088"/>
                <a:gd name="T26" fmla="*/ 1161 w 8087"/>
                <a:gd name="T27" fmla="*/ 1786 h 4088"/>
                <a:gd name="T28" fmla="*/ 1576 w 8087"/>
                <a:gd name="T29" fmla="*/ 1453 h 4088"/>
                <a:gd name="T30" fmla="*/ 2502 w 8087"/>
                <a:gd name="T31" fmla="*/ 929 h 4088"/>
                <a:gd name="T32" fmla="*/ 4526 w 8087"/>
                <a:gd name="T33" fmla="*/ 281 h 4088"/>
                <a:gd name="T34" fmla="*/ 6639 w 8087"/>
                <a:gd name="T35" fmla="*/ 30 h 4088"/>
                <a:gd name="T36" fmla="*/ 8087 w 8087"/>
                <a:gd name="T37" fmla="*/ 80 h 4088"/>
                <a:gd name="T38" fmla="*/ 8087 w 8087"/>
                <a:gd name="T39" fmla="*/ 75 h 4088"/>
                <a:gd name="T40" fmla="*/ 6638 w 8087"/>
                <a:gd name="T41" fmla="*/ 6 h 4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87" h="4088">
                  <a:moveTo>
                    <a:pt x="6638" y="6"/>
                  </a:moveTo>
                  <a:cubicBezTo>
                    <a:pt x="5926" y="17"/>
                    <a:pt x="5214" y="91"/>
                    <a:pt x="4517" y="239"/>
                  </a:cubicBezTo>
                  <a:cubicBezTo>
                    <a:pt x="4169" y="313"/>
                    <a:pt x="3824" y="405"/>
                    <a:pt x="3486" y="516"/>
                  </a:cubicBezTo>
                  <a:cubicBezTo>
                    <a:pt x="3147" y="628"/>
                    <a:pt x="2815" y="757"/>
                    <a:pt x="2493" y="911"/>
                  </a:cubicBezTo>
                  <a:cubicBezTo>
                    <a:pt x="2171" y="1063"/>
                    <a:pt x="1862" y="1242"/>
                    <a:pt x="1568" y="1442"/>
                  </a:cubicBezTo>
                  <a:cubicBezTo>
                    <a:pt x="1421" y="1543"/>
                    <a:pt x="1277" y="1648"/>
                    <a:pt x="1141" y="1763"/>
                  </a:cubicBezTo>
                  <a:cubicBezTo>
                    <a:pt x="1005" y="1878"/>
                    <a:pt x="876" y="2003"/>
                    <a:pt x="759" y="2138"/>
                  </a:cubicBezTo>
                  <a:cubicBezTo>
                    <a:pt x="524" y="2406"/>
                    <a:pt x="324" y="2709"/>
                    <a:pt x="193" y="3042"/>
                  </a:cubicBezTo>
                  <a:cubicBezTo>
                    <a:pt x="127" y="3208"/>
                    <a:pt x="77" y="3381"/>
                    <a:pt x="45" y="3556"/>
                  </a:cubicBezTo>
                  <a:cubicBezTo>
                    <a:pt x="14" y="3731"/>
                    <a:pt x="0" y="3910"/>
                    <a:pt x="2" y="4088"/>
                  </a:cubicBezTo>
                  <a:cubicBezTo>
                    <a:pt x="3" y="4088"/>
                    <a:pt x="3" y="4088"/>
                    <a:pt x="3" y="4088"/>
                  </a:cubicBezTo>
                  <a:cubicBezTo>
                    <a:pt x="8" y="3732"/>
                    <a:pt x="80" y="3379"/>
                    <a:pt x="217" y="3052"/>
                  </a:cubicBezTo>
                  <a:cubicBezTo>
                    <a:pt x="353" y="2725"/>
                    <a:pt x="549" y="2425"/>
                    <a:pt x="785" y="2161"/>
                  </a:cubicBezTo>
                  <a:cubicBezTo>
                    <a:pt x="903" y="2029"/>
                    <a:pt x="1029" y="1904"/>
                    <a:pt x="1161" y="1786"/>
                  </a:cubicBezTo>
                  <a:cubicBezTo>
                    <a:pt x="1293" y="1668"/>
                    <a:pt x="1431" y="1556"/>
                    <a:pt x="1576" y="1453"/>
                  </a:cubicBezTo>
                  <a:cubicBezTo>
                    <a:pt x="1866" y="1248"/>
                    <a:pt x="2180" y="1079"/>
                    <a:pt x="2502" y="929"/>
                  </a:cubicBezTo>
                  <a:cubicBezTo>
                    <a:pt x="3147" y="629"/>
                    <a:pt x="3832" y="426"/>
                    <a:pt x="4526" y="281"/>
                  </a:cubicBezTo>
                  <a:cubicBezTo>
                    <a:pt x="5221" y="138"/>
                    <a:pt x="5929" y="53"/>
                    <a:pt x="6639" y="30"/>
                  </a:cubicBezTo>
                  <a:cubicBezTo>
                    <a:pt x="7122" y="15"/>
                    <a:pt x="7606" y="30"/>
                    <a:pt x="8087" y="80"/>
                  </a:cubicBezTo>
                  <a:cubicBezTo>
                    <a:pt x="8087" y="75"/>
                    <a:pt x="8087" y="75"/>
                    <a:pt x="8087" y="75"/>
                  </a:cubicBezTo>
                  <a:cubicBezTo>
                    <a:pt x="7606" y="22"/>
                    <a:pt x="7122" y="0"/>
                    <a:pt x="66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474" y="1120"/>
              <a:ext cx="5286" cy="2898"/>
            </a:xfrm>
            <a:custGeom>
              <a:avLst/>
              <a:gdLst>
                <a:gd name="T0" fmla="*/ 6558 w 7929"/>
                <a:gd name="T1" fmla="*/ 19 h 4347"/>
                <a:gd name="T2" fmla="*/ 4433 w 7929"/>
                <a:gd name="T3" fmla="*/ 320 h 4347"/>
                <a:gd name="T4" fmla="*/ 3406 w 7929"/>
                <a:gd name="T5" fmla="*/ 635 h 4347"/>
                <a:gd name="T6" fmla="*/ 2423 w 7929"/>
                <a:gd name="T7" fmla="*/ 1068 h 4347"/>
                <a:gd name="T8" fmla="*/ 1514 w 7929"/>
                <a:gd name="T9" fmla="*/ 1638 h 4347"/>
                <a:gd name="T10" fmla="*/ 1097 w 7929"/>
                <a:gd name="T11" fmla="*/ 1977 h 4347"/>
                <a:gd name="T12" fmla="*/ 727 w 7929"/>
                <a:gd name="T13" fmla="*/ 2367 h 4347"/>
                <a:gd name="T14" fmla="*/ 184 w 7929"/>
                <a:gd name="T15" fmla="*/ 3293 h 4347"/>
                <a:gd name="T16" fmla="*/ 43 w 7929"/>
                <a:gd name="T17" fmla="*/ 3812 h 4347"/>
                <a:gd name="T18" fmla="*/ 2 w 7929"/>
                <a:gd name="T19" fmla="*/ 4347 h 4347"/>
                <a:gd name="T20" fmla="*/ 3 w 7929"/>
                <a:gd name="T21" fmla="*/ 4347 h 4347"/>
                <a:gd name="T22" fmla="*/ 208 w 7929"/>
                <a:gd name="T23" fmla="*/ 3302 h 4347"/>
                <a:gd name="T24" fmla="*/ 754 w 7929"/>
                <a:gd name="T25" fmla="*/ 2390 h 4347"/>
                <a:gd name="T26" fmla="*/ 1118 w 7929"/>
                <a:gd name="T27" fmla="*/ 2000 h 4347"/>
                <a:gd name="T28" fmla="*/ 1522 w 7929"/>
                <a:gd name="T29" fmla="*/ 1649 h 4347"/>
                <a:gd name="T30" fmla="*/ 1965 w 7929"/>
                <a:gd name="T31" fmla="*/ 1347 h 4347"/>
                <a:gd name="T32" fmla="*/ 2432 w 7929"/>
                <a:gd name="T33" fmla="*/ 1086 h 4347"/>
                <a:gd name="T34" fmla="*/ 4443 w 7929"/>
                <a:gd name="T35" fmla="*/ 361 h 4347"/>
                <a:gd name="T36" fmla="*/ 6559 w 7929"/>
                <a:gd name="T37" fmla="*/ 43 h 4347"/>
                <a:gd name="T38" fmla="*/ 7929 w 7929"/>
                <a:gd name="T39" fmla="*/ 49 h 4347"/>
                <a:gd name="T40" fmla="*/ 7929 w 7929"/>
                <a:gd name="T41" fmla="*/ 43 h 4347"/>
                <a:gd name="T42" fmla="*/ 6558 w 7929"/>
                <a:gd name="T43" fmla="*/ 19 h 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9" h="4347">
                  <a:moveTo>
                    <a:pt x="6558" y="19"/>
                  </a:moveTo>
                  <a:cubicBezTo>
                    <a:pt x="5842" y="50"/>
                    <a:pt x="5129" y="147"/>
                    <a:pt x="4433" y="320"/>
                  </a:cubicBezTo>
                  <a:cubicBezTo>
                    <a:pt x="4085" y="406"/>
                    <a:pt x="3742" y="510"/>
                    <a:pt x="3406" y="635"/>
                  </a:cubicBezTo>
                  <a:cubicBezTo>
                    <a:pt x="3070" y="759"/>
                    <a:pt x="2741" y="902"/>
                    <a:pt x="2423" y="1068"/>
                  </a:cubicBezTo>
                  <a:cubicBezTo>
                    <a:pt x="2105" y="1233"/>
                    <a:pt x="1802" y="1425"/>
                    <a:pt x="1514" y="1638"/>
                  </a:cubicBezTo>
                  <a:cubicBezTo>
                    <a:pt x="1370" y="1745"/>
                    <a:pt x="1230" y="1856"/>
                    <a:pt x="1097" y="1977"/>
                  </a:cubicBezTo>
                  <a:cubicBezTo>
                    <a:pt x="965" y="2098"/>
                    <a:pt x="840" y="2228"/>
                    <a:pt x="727" y="2367"/>
                  </a:cubicBezTo>
                  <a:cubicBezTo>
                    <a:pt x="500" y="2646"/>
                    <a:pt x="310" y="2956"/>
                    <a:pt x="184" y="3293"/>
                  </a:cubicBezTo>
                  <a:cubicBezTo>
                    <a:pt x="122" y="3462"/>
                    <a:pt x="74" y="3635"/>
                    <a:pt x="43" y="3812"/>
                  </a:cubicBezTo>
                  <a:cubicBezTo>
                    <a:pt x="13" y="3989"/>
                    <a:pt x="0" y="4168"/>
                    <a:pt x="2" y="4347"/>
                  </a:cubicBezTo>
                  <a:cubicBezTo>
                    <a:pt x="3" y="4347"/>
                    <a:pt x="3" y="4347"/>
                    <a:pt x="3" y="4347"/>
                  </a:cubicBezTo>
                  <a:cubicBezTo>
                    <a:pt x="8" y="3989"/>
                    <a:pt x="78" y="3634"/>
                    <a:pt x="208" y="3302"/>
                  </a:cubicBezTo>
                  <a:cubicBezTo>
                    <a:pt x="339" y="2971"/>
                    <a:pt x="526" y="2663"/>
                    <a:pt x="754" y="2390"/>
                  </a:cubicBezTo>
                  <a:cubicBezTo>
                    <a:pt x="868" y="2253"/>
                    <a:pt x="990" y="2123"/>
                    <a:pt x="1118" y="2000"/>
                  </a:cubicBezTo>
                  <a:cubicBezTo>
                    <a:pt x="1246" y="1876"/>
                    <a:pt x="1381" y="1757"/>
                    <a:pt x="1522" y="1649"/>
                  </a:cubicBezTo>
                  <a:cubicBezTo>
                    <a:pt x="1664" y="1540"/>
                    <a:pt x="1812" y="1440"/>
                    <a:pt x="1965" y="1347"/>
                  </a:cubicBezTo>
                  <a:cubicBezTo>
                    <a:pt x="2117" y="1254"/>
                    <a:pt x="2273" y="1167"/>
                    <a:pt x="2432" y="1086"/>
                  </a:cubicBezTo>
                  <a:cubicBezTo>
                    <a:pt x="3069" y="760"/>
                    <a:pt x="3750" y="531"/>
                    <a:pt x="4443" y="361"/>
                  </a:cubicBezTo>
                  <a:cubicBezTo>
                    <a:pt x="5137" y="194"/>
                    <a:pt x="5846" y="87"/>
                    <a:pt x="6559" y="43"/>
                  </a:cubicBezTo>
                  <a:cubicBezTo>
                    <a:pt x="7015" y="16"/>
                    <a:pt x="7473" y="16"/>
                    <a:pt x="7929" y="49"/>
                  </a:cubicBezTo>
                  <a:cubicBezTo>
                    <a:pt x="7929" y="43"/>
                    <a:pt x="7929" y="43"/>
                    <a:pt x="7929" y="43"/>
                  </a:cubicBezTo>
                  <a:cubicBezTo>
                    <a:pt x="7473" y="7"/>
                    <a:pt x="7015" y="0"/>
                    <a:pt x="655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577" y="1119"/>
              <a:ext cx="5183" cy="3072"/>
            </a:xfrm>
            <a:custGeom>
              <a:avLst/>
              <a:gdLst>
                <a:gd name="T0" fmla="*/ 6481 w 7774"/>
                <a:gd name="T1" fmla="*/ 37 h 4607"/>
                <a:gd name="T2" fmla="*/ 4353 w 7774"/>
                <a:gd name="T3" fmla="*/ 406 h 4607"/>
                <a:gd name="T4" fmla="*/ 3331 w 7774"/>
                <a:gd name="T5" fmla="*/ 758 h 4607"/>
                <a:gd name="T6" fmla="*/ 2359 w 7774"/>
                <a:gd name="T7" fmla="*/ 1230 h 4607"/>
                <a:gd name="T8" fmla="*/ 1466 w 7774"/>
                <a:gd name="T9" fmla="*/ 1837 h 4607"/>
                <a:gd name="T10" fmla="*/ 1059 w 7774"/>
                <a:gd name="T11" fmla="*/ 2193 h 4607"/>
                <a:gd name="T12" fmla="*/ 701 w 7774"/>
                <a:gd name="T13" fmla="*/ 2598 h 4607"/>
                <a:gd name="T14" fmla="*/ 180 w 7774"/>
                <a:gd name="T15" fmla="*/ 3544 h 4607"/>
                <a:gd name="T16" fmla="*/ 6 w 7774"/>
                <a:gd name="T17" fmla="*/ 4607 h 4607"/>
                <a:gd name="T18" fmla="*/ 7 w 7774"/>
                <a:gd name="T19" fmla="*/ 4607 h 4607"/>
                <a:gd name="T20" fmla="*/ 203 w 7774"/>
                <a:gd name="T21" fmla="*/ 3553 h 4607"/>
                <a:gd name="T22" fmla="*/ 729 w 7774"/>
                <a:gd name="T23" fmla="*/ 2620 h 4607"/>
                <a:gd name="T24" fmla="*/ 1082 w 7774"/>
                <a:gd name="T25" fmla="*/ 2215 h 4607"/>
                <a:gd name="T26" fmla="*/ 1475 w 7774"/>
                <a:gd name="T27" fmla="*/ 1848 h 4607"/>
                <a:gd name="T28" fmla="*/ 2369 w 7774"/>
                <a:gd name="T29" fmla="*/ 1247 h 4607"/>
                <a:gd name="T30" fmla="*/ 4365 w 7774"/>
                <a:gd name="T31" fmla="*/ 447 h 4607"/>
                <a:gd name="T32" fmla="*/ 6482 w 7774"/>
                <a:gd name="T33" fmla="*/ 61 h 4607"/>
                <a:gd name="T34" fmla="*/ 7774 w 7774"/>
                <a:gd name="T35" fmla="*/ 25 h 4607"/>
                <a:gd name="T36" fmla="*/ 7774 w 7774"/>
                <a:gd name="T37" fmla="*/ 19 h 4607"/>
                <a:gd name="T38" fmla="*/ 6481 w 7774"/>
                <a:gd name="T39" fmla="*/ 37 h 4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74" h="4607">
                  <a:moveTo>
                    <a:pt x="6481" y="37"/>
                  </a:moveTo>
                  <a:cubicBezTo>
                    <a:pt x="5762" y="88"/>
                    <a:pt x="5047" y="209"/>
                    <a:pt x="4353" y="406"/>
                  </a:cubicBezTo>
                  <a:cubicBezTo>
                    <a:pt x="4006" y="504"/>
                    <a:pt x="3665" y="621"/>
                    <a:pt x="3331" y="758"/>
                  </a:cubicBezTo>
                  <a:cubicBezTo>
                    <a:pt x="2998" y="895"/>
                    <a:pt x="2672" y="1051"/>
                    <a:pt x="2359" y="1230"/>
                  </a:cubicBezTo>
                  <a:cubicBezTo>
                    <a:pt x="2046" y="1408"/>
                    <a:pt x="1748" y="1612"/>
                    <a:pt x="1466" y="1837"/>
                  </a:cubicBezTo>
                  <a:cubicBezTo>
                    <a:pt x="1326" y="1949"/>
                    <a:pt x="1189" y="2067"/>
                    <a:pt x="1059" y="2193"/>
                  </a:cubicBezTo>
                  <a:cubicBezTo>
                    <a:pt x="931" y="2320"/>
                    <a:pt x="810" y="2455"/>
                    <a:pt x="701" y="2598"/>
                  </a:cubicBezTo>
                  <a:cubicBezTo>
                    <a:pt x="482" y="2885"/>
                    <a:pt x="299" y="3203"/>
                    <a:pt x="180" y="3544"/>
                  </a:cubicBezTo>
                  <a:cubicBezTo>
                    <a:pt x="58" y="3885"/>
                    <a:pt x="0" y="4247"/>
                    <a:pt x="6" y="4607"/>
                  </a:cubicBezTo>
                  <a:cubicBezTo>
                    <a:pt x="7" y="4607"/>
                    <a:pt x="7" y="4607"/>
                    <a:pt x="7" y="4607"/>
                  </a:cubicBezTo>
                  <a:cubicBezTo>
                    <a:pt x="12" y="4247"/>
                    <a:pt x="78" y="3889"/>
                    <a:pt x="203" y="3553"/>
                  </a:cubicBezTo>
                  <a:cubicBezTo>
                    <a:pt x="328" y="3217"/>
                    <a:pt x="508" y="2903"/>
                    <a:pt x="729" y="2620"/>
                  </a:cubicBezTo>
                  <a:cubicBezTo>
                    <a:pt x="839" y="2479"/>
                    <a:pt x="957" y="2344"/>
                    <a:pt x="1082" y="2215"/>
                  </a:cubicBezTo>
                  <a:cubicBezTo>
                    <a:pt x="1206" y="2086"/>
                    <a:pt x="1337" y="1962"/>
                    <a:pt x="1475" y="1848"/>
                  </a:cubicBezTo>
                  <a:cubicBezTo>
                    <a:pt x="1752" y="1618"/>
                    <a:pt x="2056" y="1423"/>
                    <a:pt x="2369" y="1247"/>
                  </a:cubicBezTo>
                  <a:cubicBezTo>
                    <a:pt x="2997" y="896"/>
                    <a:pt x="3674" y="641"/>
                    <a:pt x="4365" y="447"/>
                  </a:cubicBezTo>
                  <a:cubicBezTo>
                    <a:pt x="5057" y="255"/>
                    <a:pt x="5766" y="125"/>
                    <a:pt x="6482" y="61"/>
                  </a:cubicBezTo>
                  <a:cubicBezTo>
                    <a:pt x="6911" y="22"/>
                    <a:pt x="7343" y="9"/>
                    <a:pt x="7774" y="25"/>
                  </a:cubicBezTo>
                  <a:cubicBezTo>
                    <a:pt x="7774" y="19"/>
                    <a:pt x="7774" y="19"/>
                    <a:pt x="7774" y="19"/>
                  </a:cubicBezTo>
                  <a:cubicBezTo>
                    <a:pt x="7343" y="0"/>
                    <a:pt x="6911" y="6"/>
                    <a:pt x="648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687" y="1118"/>
              <a:ext cx="5073" cy="3202"/>
            </a:xfrm>
            <a:custGeom>
              <a:avLst/>
              <a:gdLst>
                <a:gd name="T0" fmla="*/ 6395 w 7610"/>
                <a:gd name="T1" fmla="*/ 59 h 4803"/>
                <a:gd name="T2" fmla="*/ 4267 w 7610"/>
                <a:gd name="T3" fmla="*/ 499 h 4803"/>
                <a:gd name="T4" fmla="*/ 3251 w 7610"/>
                <a:gd name="T5" fmla="*/ 888 h 4803"/>
                <a:gd name="T6" fmla="*/ 2289 w 7610"/>
                <a:gd name="T7" fmla="*/ 1397 h 4803"/>
                <a:gd name="T8" fmla="*/ 1413 w 7610"/>
                <a:gd name="T9" fmla="*/ 2040 h 4803"/>
                <a:gd name="T10" fmla="*/ 1016 w 7610"/>
                <a:gd name="T11" fmla="*/ 2412 h 4803"/>
                <a:gd name="T12" fmla="*/ 668 w 7610"/>
                <a:gd name="T13" fmla="*/ 2831 h 4803"/>
                <a:gd name="T14" fmla="*/ 166 w 7610"/>
                <a:gd name="T15" fmla="*/ 3796 h 4803"/>
                <a:gd name="T16" fmla="*/ 0 w 7610"/>
                <a:gd name="T17" fmla="*/ 4803 h 4803"/>
                <a:gd name="T18" fmla="*/ 3 w 7610"/>
                <a:gd name="T19" fmla="*/ 4803 h 4803"/>
                <a:gd name="T20" fmla="*/ 190 w 7610"/>
                <a:gd name="T21" fmla="*/ 3804 h 4803"/>
                <a:gd name="T22" fmla="*/ 697 w 7610"/>
                <a:gd name="T23" fmla="*/ 2852 h 4803"/>
                <a:gd name="T24" fmla="*/ 1039 w 7610"/>
                <a:gd name="T25" fmla="*/ 2433 h 4803"/>
                <a:gd name="T26" fmla="*/ 1422 w 7610"/>
                <a:gd name="T27" fmla="*/ 2050 h 4803"/>
                <a:gd name="T28" fmla="*/ 2300 w 7610"/>
                <a:gd name="T29" fmla="*/ 1414 h 4803"/>
                <a:gd name="T30" fmla="*/ 4279 w 7610"/>
                <a:gd name="T31" fmla="*/ 539 h 4803"/>
                <a:gd name="T32" fmla="*/ 6398 w 7610"/>
                <a:gd name="T33" fmla="*/ 83 h 4803"/>
                <a:gd name="T34" fmla="*/ 7610 w 7610"/>
                <a:gd name="T35" fmla="*/ 11 h 4803"/>
                <a:gd name="T36" fmla="*/ 7610 w 7610"/>
                <a:gd name="T37" fmla="*/ 4 h 4803"/>
                <a:gd name="T38" fmla="*/ 6395 w 7610"/>
                <a:gd name="T39" fmla="*/ 59 h 4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10" h="4803">
                  <a:moveTo>
                    <a:pt x="6395" y="59"/>
                  </a:moveTo>
                  <a:cubicBezTo>
                    <a:pt x="5674" y="133"/>
                    <a:pt x="4958" y="277"/>
                    <a:pt x="4267" y="499"/>
                  </a:cubicBezTo>
                  <a:cubicBezTo>
                    <a:pt x="3921" y="608"/>
                    <a:pt x="3581" y="738"/>
                    <a:pt x="3251" y="888"/>
                  </a:cubicBezTo>
                  <a:cubicBezTo>
                    <a:pt x="2920" y="1038"/>
                    <a:pt x="2598" y="1206"/>
                    <a:pt x="2289" y="1397"/>
                  </a:cubicBezTo>
                  <a:cubicBezTo>
                    <a:pt x="1980" y="1587"/>
                    <a:pt x="1688" y="1803"/>
                    <a:pt x="1413" y="2040"/>
                  </a:cubicBezTo>
                  <a:cubicBezTo>
                    <a:pt x="1276" y="2158"/>
                    <a:pt x="1142" y="2281"/>
                    <a:pt x="1016" y="2412"/>
                  </a:cubicBezTo>
                  <a:cubicBezTo>
                    <a:pt x="891" y="2544"/>
                    <a:pt x="774" y="2683"/>
                    <a:pt x="668" y="2831"/>
                  </a:cubicBezTo>
                  <a:cubicBezTo>
                    <a:pt x="456" y="3127"/>
                    <a:pt x="281" y="3451"/>
                    <a:pt x="166" y="3796"/>
                  </a:cubicBezTo>
                  <a:cubicBezTo>
                    <a:pt x="57" y="4120"/>
                    <a:pt x="1" y="4462"/>
                    <a:pt x="0" y="4803"/>
                  </a:cubicBezTo>
                  <a:cubicBezTo>
                    <a:pt x="3" y="4803"/>
                    <a:pt x="3" y="4803"/>
                    <a:pt x="3" y="4803"/>
                  </a:cubicBezTo>
                  <a:cubicBezTo>
                    <a:pt x="14" y="4462"/>
                    <a:pt x="78" y="4124"/>
                    <a:pt x="190" y="3804"/>
                  </a:cubicBezTo>
                  <a:cubicBezTo>
                    <a:pt x="311" y="3464"/>
                    <a:pt x="483" y="3143"/>
                    <a:pt x="697" y="2852"/>
                  </a:cubicBezTo>
                  <a:cubicBezTo>
                    <a:pt x="803" y="2707"/>
                    <a:pt x="918" y="2567"/>
                    <a:pt x="1039" y="2433"/>
                  </a:cubicBezTo>
                  <a:cubicBezTo>
                    <a:pt x="1160" y="2299"/>
                    <a:pt x="1287" y="2170"/>
                    <a:pt x="1422" y="2050"/>
                  </a:cubicBezTo>
                  <a:cubicBezTo>
                    <a:pt x="1693" y="1809"/>
                    <a:pt x="1991" y="1602"/>
                    <a:pt x="2300" y="1414"/>
                  </a:cubicBezTo>
                  <a:cubicBezTo>
                    <a:pt x="2919" y="1038"/>
                    <a:pt x="3591" y="757"/>
                    <a:pt x="4279" y="539"/>
                  </a:cubicBezTo>
                  <a:cubicBezTo>
                    <a:pt x="4969" y="323"/>
                    <a:pt x="5679" y="169"/>
                    <a:pt x="6398" y="83"/>
                  </a:cubicBezTo>
                  <a:cubicBezTo>
                    <a:pt x="6800" y="36"/>
                    <a:pt x="7205" y="10"/>
                    <a:pt x="7610" y="11"/>
                  </a:cubicBezTo>
                  <a:cubicBezTo>
                    <a:pt x="7610" y="4"/>
                    <a:pt x="7610" y="4"/>
                    <a:pt x="7610" y="4"/>
                  </a:cubicBezTo>
                  <a:cubicBezTo>
                    <a:pt x="7205" y="0"/>
                    <a:pt x="6799" y="19"/>
                    <a:pt x="639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799" y="1115"/>
              <a:ext cx="4961" cy="3205"/>
            </a:xfrm>
            <a:custGeom>
              <a:avLst/>
              <a:gdLst>
                <a:gd name="T0" fmla="*/ 6305 w 7441"/>
                <a:gd name="T1" fmla="*/ 88 h 4807"/>
                <a:gd name="T2" fmla="*/ 4177 w 7441"/>
                <a:gd name="T3" fmla="*/ 598 h 4807"/>
                <a:gd name="T4" fmla="*/ 3168 w 7441"/>
                <a:gd name="T5" fmla="*/ 1024 h 4807"/>
                <a:gd name="T6" fmla="*/ 2218 w 7441"/>
                <a:gd name="T7" fmla="*/ 1570 h 4807"/>
                <a:gd name="T8" fmla="*/ 1358 w 7441"/>
                <a:gd name="T9" fmla="*/ 2247 h 4807"/>
                <a:gd name="T10" fmla="*/ 970 w 7441"/>
                <a:gd name="T11" fmla="*/ 2634 h 4807"/>
                <a:gd name="T12" fmla="*/ 633 w 7441"/>
                <a:gd name="T13" fmla="*/ 3067 h 4807"/>
                <a:gd name="T14" fmla="*/ 149 w 7441"/>
                <a:gd name="T15" fmla="*/ 4049 h 4807"/>
                <a:gd name="T16" fmla="*/ 0 w 7441"/>
                <a:gd name="T17" fmla="*/ 4807 h 4807"/>
                <a:gd name="T18" fmla="*/ 10 w 7441"/>
                <a:gd name="T19" fmla="*/ 4807 h 4807"/>
                <a:gd name="T20" fmla="*/ 173 w 7441"/>
                <a:gd name="T21" fmla="*/ 4057 h 4807"/>
                <a:gd name="T22" fmla="*/ 662 w 7441"/>
                <a:gd name="T23" fmla="*/ 3087 h 4807"/>
                <a:gd name="T24" fmla="*/ 994 w 7441"/>
                <a:gd name="T25" fmla="*/ 2655 h 4807"/>
                <a:gd name="T26" fmla="*/ 1367 w 7441"/>
                <a:gd name="T27" fmla="*/ 2257 h 4807"/>
                <a:gd name="T28" fmla="*/ 2229 w 7441"/>
                <a:gd name="T29" fmla="*/ 1586 h 4807"/>
                <a:gd name="T30" fmla="*/ 4191 w 7441"/>
                <a:gd name="T31" fmla="*/ 637 h 4807"/>
                <a:gd name="T32" fmla="*/ 6309 w 7441"/>
                <a:gd name="T33" fmla="*/ 112 h 4807"/>
                <a:gd name="T34" fmla="*/ 7441 w 7441"/>
                <a:gd name="T35" fmla="*/ 8 h 4807"/>
                <a:gd name="T36" fmla="*/ 7441 w 7441"/>
                <a:gd name="T37" fmla="*/ 0 h 4807"/>
                <a:gd name="T38" fmla="*/ 6305 w 7441"/>
                <a:gd name="T39" fmla="*/ 88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41" h="4807">
                  <a:moveTo>
                    <a:pt x="6305" y="88"/>
                  </a:moveTo>
                  <a:cubicBezTo>
                    <a:pt x="5581" y="184"/>
                    <a:pt x="4866" y="352"/>
                    <a:pt x="4177" y="598"/>
                  </a:cubicBezTo>
                  <a:cubicBezTo>
                    <a:pt x="3833" y="720"/>
                    <a:pt x="3495" y="862"/>
                    <a:pt x="3168" y="1024"/>
                  </a:cubicBezTo>
                  <a:cubicBezTo>
                    <a:pt x="2840" y="1186"/>
                    <a:pt x="2521" y="1366"/>
                    <a:pt x="2218" y="1570"/>
                  </a:cubicBezTo>
                  <a:cubicBezTo>
                    <a:pt x="1913" y="1772"/>
                    <a:pt x="1627" y="2000"/>
                    <a:pt x="1358" y="2247"/>
                  </a:cubicBezTo>
                  <a:cubicBezTo>
                    <a:pt x="1223" y="2370"/>
                    <a:pt x="1093" y="2498"/>
                    <a:pt x="970" y="2634"/>
                  </a:cubicBezTo>
                  <a:cubicBezTo>
                    <a:pt x="848" y="2771"/>
                    <a:pt x="735" y="2915"/>
                    <a:pt x="633" y="3067"/>
                  </a:cubicBezTo>
                  <a:cubicBezTo>
                    <a:pt x="428" y="3370"/>
                    <a:pt x="259" y="3700"/>
                    <a:pt x="149" y="4049"/>
                  </a:cubicBezTo>
                  <a:cubicBezTo>
                    <a:pt x="70" y="4295"/>
                    <a:pt x="21" y="4550"/>
                    <a:pt x="0" y="4807"/>
                  </a:cubicBezTo>
                  <a:cubicBezTo>
                    <a:pt x="10" y="4807"/>
                    <a:pt x="10" y="4807"/>
                    <a:pt x="10" y="4807"/>
                  </a:cubicBezTo>
                  <a:cubicBezTo>
                    <a:pt x="37" y="4552"/>
                    <a:pt x="92" y="4300"/>
                    <a:pt x="173" y="4057"/>
                  </a:cubicBezTo>
                  <a:cubicBezTo>
                    <a:pt x="289" y="3712"/>
                    <a:pt x="455" y="3386"/>
                    <a:pt x="662" y="3087"/>
                  </a:cubicBezTo>
                  <a:cubicBezTo>
                    <a:pt x="765" y="2937"/>
                    <a:pt x="876" y="2793"/>
                    <a:pt x="994" y="2655"/>
                  </a:cubicBezTo>
                  <a:cubicBezTo>
                    <a:pt x="1111" y="2516"/>
                    <a:pt x="1235" y="2382"/>
                    <a:pt x="1367" y="2257"/>
                  </a:cubicBezTo>
                  <a:cubicBezTo>
                    <a:pt x="1631" y="2005"/>
                    <a:pt x="1925" y="1786"/>
                    <a:pt x="2229" y="1586"/>
                  </a:cubicBezTo>
                  <a:cubicBezTo>
                    <a:pt x="2839" y="1186"/>
                    <a:pt x="3505" y="880"/>
                    <a:pt x="4191" y="637"/>
                  </a:cubicBezTo>
                  <a:cubicBezTo>
                    <a:pt x="4878" y="397"/>
                    <a:pt x="5588" y="220"/>
                    <a:pt x="6309" y="112"/>
                  </a:cubicBezTo>
                  <a:cubicBezTo>
                    <a:pt x="6683" y="56"/>
                    <a:pt x="7062" y="20"/>
                    <a:pt x="7441" y="8"/>
                  </a:cubicBezTo>
                  <a:cubicBezTo>
                    <a:pt x="7441" y="0"/>
                    <a:pt x="7441" y="0"/>
                    <a:pt x="7441" y="0"/>
                  </a:cubicBezTo>
                  <a:cubicBezTo>
                    <a:pt x="7061" y="9"/>
                    <a:pt x="6682" y="39"/>
                    <a:pt x="63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24" y="1116"/>
              <a:ext cx="4836" cy="3204"/>
            </a:xfrm>
            <a:custGeom>
              <a:avLst/>
              <a:gdLst>
                <a:gd name="T0" fmla="*/ 6199 w 7254"/>
                <a:gd name="T1" fmla="*/ 117 h 4806"/>
                <a:gd name="T2" fmla="*/ 4072 w 7254"/>
                <a:gd name="T3" fmla="*/ 697 h 4806"/>
                <a:gd name="T4" fmla="*/ 3069 w 7254"/>
                <a:gd name="T5" fmla="*/ 1159 h 4806"/>
                <a:gd name="T6" fmla="*/ 2131 w 7254"/>
                <a:gd name="T7" fmla="*/ 1741 h 4806"/>
                <a:gd name="T8" fmla="*/ 1288 w 7254"/>
                <a:gd name="T9" fmla="*/ 2450 h 4806"/>
                <a:gd name="T10" fmla="*/ 909 w 7254"/>
                <a:gd name="T11" fmla="*/ 2853 h 4806"/>
                <a:gd name="T12" fmla="*/ 581 w 7254"/>
                <a:gd name="T13" fmla="*/ 3298 h 4806"/>
                <a:gd name="T14" fmla="*/ 114 w 7254"/>
                <a:gd name="T15" fmla="*/ 4297 h 4806"/>
                <a:gd name="T16" fmla="*/ 0 w 7254"/>
                <a:gd name="T17" fmla="*/ 4806 h 4806"/>
                <a:gd name="T18" fmla="*/ 16 w 7254"/>
                <a:gd name="T19" fmla="*/ 4806 h 4806"/>
                <a:gd name="T20" fmla="*/ 138 w 7254"/>
                <a:gd name="T21" fmla="*/ 4305 h 4806"/>
                <a:gd name="T22" fmla="*/ 611 w 7254"/>
                <a:gd name="T23" fmla="*/ 3317 h 4806"/>
                <a:gd name="T24" fmla="*/ 933 w 7254"/>
                <a:gd name="T25" fmla="*/ 2873 h 4806"/>
                <a:gd name="T26" fmla="*/ 1297 w 7254"/>
                <a:gd name="T27" fmla="*/ 2460 h 4806"/>
                <a:gd name="T28" fmla="*/ 2143 w 7254"/>
                <a:gd name="T29" fmla="*/ 1757 h 4806"/>
                <a:gd name="T30" fmla="*/ 4087 w 7254"/>
                <a:gd name="T31" fmla="*/ 736 h 4806"/>
                <a:gd name="T32" fmla="*/ 6203 w 7254"/>
                <a:gd name="T33" fmla="*/ 140 h 4806"/>
                <a:gd name="T34" fmla="*/ 7254 w 7254"/>
                <a:gd name="T35" fmla="*/ 8 h 4806"/>
                <a:gd name="T36" fmla="*/ 7254 w 7254"/>
                <a:gd name="T37" fmla="*/ 0 h 4806"/>
                <a:gd name="T38" fmla="*/ 6199 w 7254"/>
                <a:gd name="T39" fmla="*/ 117 h 4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54" h="4806">
                  <a:moveTo>
                    <a:pt x="6199" y="117"/>
                  </a:moveTo>
                  <a:cubicBezTo>
                    <a:pt x="5472" y="234"/>
                    <a:pt x="4757" y="427"/>
                    <a:pt x="4072" y="697"/>
                  </a:cubicBezTo>
                  <a:cubicBezTo>
                    <a:pt x="3729" y="831"/>
                    <a:pt x="3394" y="985"/>
                    <a:pt x="3069" y="1159"/>
                  </a:cubicBezTo>
                  <a:cubicBezTo>
                    <a:pt x="2745" y="1334"/>
                    <a:pt x="2430" y="1526"/>
                    <a:pt x="2131" y="1741"/>
                  </a:cubicBezTo>
                  <a:cubicBezTo>
                    <a:pt x="1832" y="1954"/>
                    <a:pt x="1551" y="2193"/>
                    <a:pt x="1288" y="2450"/>
                  </a:cubicBezTo>
                  <a:cubicBezTo>
                    <a:pt x="1156" y="2579"/>
                    <a:pt x="1028" y="2712"/>
                    <a:pt x="909" y="2853"/>
                  </a:cubicBezTo>
                  <a:cubicBezTo>
                    <a:pt x="791" y="2994"/>
                    <a:pt x="680" y="3142"/>
                    <a:pt x="581" y="3298"/>
                  </a:cubicBezTo>
                  <a:cubicBezTo>
                    <a:pt x="383" y="3608"/>
                    <a:pt x="220" y="3944"/>
                    <a:pt x="114" y="4297"/>
                  </a:cubicBezTo>
                  <a:cubicBezTo>
                    <a:pt x="64" y="4464"/>
                    <a:pt x="25" y="4634"/>
                    <a:pt x="0" y="4806"/>
                  </a:cubicBezTo>
                  <a:cubicBezTo>
                    <a:pt x="16" y="4806"/>
                    <a:pt x="16" y="4806"/>
                    <a:pt x="16" y="4806"/>
                  </a:cubicBezTo>
                  <a:cubicBezTo>
                    <a:pt x="45" y="4636"/>
                    <a:pt x="86" y="4469"/>
                    <a:pt x="138" y="4305"/>
                  </a:cubicBezTo>
                  <a:cubicBezTo>
                    <a:pt x="250" y="3956"/>
                    <a:pt x="411" y="3623"/>
                    <a:pt x="611" y="3317"/>
                  </a:cubicBezTo>
                  <a:cubicBezTo>
                    <a:pt x="711" y="3164"/>
                    <a:pt x="819" y="3016"/>
                    <a:pt x="933" y="2873"/>
                  </a:cubicBezTo>
                  <a:cubicBezTo>
                    <a:pt x="1048" y="2729"/>
                    <a:pt x="1168" y="2591"/>
                    <a:pt x="1297" y="2460"/>
                  </a:cubicBezTo>
                  <a:cubicBezTo>
                    <a:pt x="1555" y="2199"/>
                    <a:pt x="1843" y="1969"/>
                    <a:pt x="2143" y="1757"/>
                  </a:cubicBezTo>
                  <a:cubicBezTo>
                    <a:pt x="2744" y="1334"/>
                    <a:pt x="3404" y="1003"/>
                    <a:pt x="4087" y="736"/>
                  </a:cubicBezTo>
                  <a:cubicBezTo>
                    <a:pt x="4771" y="471"/>
                    <a:pt x="5480" y="270"/>
                    <a:pt x="6203" y="140"/>
                  </a:cubicBezTo>
                  <a:cubicBezTo>
                    <a:pt x="6550" y="78"/>
                    <a:pt x="6901" y="33"/>
                    <a:pt x="7254" y="8"/>
                  </a:cubicBezTo>
                  <a:cubicBezTo>
                    <a:pt x="7254" y="0"/>
                    <a:pt x="7254" y="0"/>
                    <a:pt x="7254" y="0"/>
                  </a:cubicBezTo>
                  <a:cubicBezTo>
                    <a:pt x="6901" y="21"/>
                    <a:pt x="6548" y="60"/>
                    <a:pt x="6199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059" y="1122"/>
              <a:ext cx="4701" cy="3198"/>
            </a:xfrm>
            <a:custGeom>
              <a:avLst/>
              <a:gdLst>
                <a:gd name="T0" fmla="*/ 6078 w 7052"/>
                <a:gd name="T1" fmla="*/ 141 h 4797"/>
                <a:gd name="T2" fmla="*/ 3954 w 7052"/>
                <a:gd name="T3" fmla="*/ 792 h 4797"/>
                <a:gd name="T4" fmla="*/ 2959 w 7052"/>
                <a:gd name="T5" fmla="*/ 1291 h 4797"/>
                <a:gd name="T6" fmla="*/ 2033 w 7052"/>
                <a:gd name="T7" fmla="*/ 1907 h 4797"/>
                <a:gd name="T8" fmla="*/ 1205 w 7052"/>
                <a:gd name="T9" fmla="*/ 2648 h 4797"/>
                <a:gd name="T10" fmla="*/ 836 w 7052"/>
                <a:gd name="T11" fmla="*/ 3064 h 4797"/>
                <a:gd name="T12" fmla="*/ 517 w 7052"/>
                <a:gd name="T13" fmla="*/ 3521 h 4797"/>
                <a:gd name="T14" fmla="*/ 65 w 7052"/>
                <a:gd name="T15" fmla="*/ 4537 h 4797"/>
                <a:gd name="T16" fmla="*/ 0 w 7052"/>
                <a:gd name="T17" fmla="*/ 4797 h 4797"/>
                <a:gd name="T18" fmla="*/ 21 w 7052"/>
                <a:gd name="T19" fmla="*/ 4797 h 4797"/>
                <a:gd name="T20" fmla="*/ 89 w 7052"/>
                <a:gd name="T21" fmla="*/ 4544 h 4797"/>
                <a:gd name="T22" fmla="*/ 547 w 7052"/>
                <a:gd name="T23" fmla="*/ 3539 h 4797"/>
                <a:gd name="T24" fmla="*/ 861 w 7052"/>
                <a:gd name="T25" fmla="*/ 3083 h 4797"/>
                <a:gd name="T26" fmla="*/ 1215 w 7052"/>
                <a:gd name="T27" fmla="*/ 2658 h 4797"/>
                <a:gd name="T28" fmla="*/ 1615 w 7052"/>
                <a:gd name="T29" fmla="*/ 2272 h 4797"/>
                <a:gd name="T30" fmla="*/ 2045 w 7052"/>
                <a:gd name="T31" fmla="*/ 1922 h 4797"/>
                <a:gd name="T32" fmla="*/ 3970 w 7052"/>
                <a:gd name="T33" fmla="*/ 831 h 4797"/>
                <a:gd name="T34" fmla="*/ 6083 w 7052"/>
                <a:gd name="T35" fmla="*/ 165 h 4797"/>
                <a:gd name="T36" fmla="*/ 7052 w 7052"/>
                <a:gd name="T37" fmla="*/ 10 h 4797"/>
                <a:gd name="T38" fmla="*/ 7052 w 7052"/>
                <a:gd name="T39" fmla="*/ 0 h 4797"/>
                <a:gd name="T40" fmla="*/ 6078 w 7052"/>
                <a:gd name="T41" fmla="*/ 141 h 4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2" h="4797">
                  <a:moveTo>
                    <a:pt x="6078" y="141"/>
                  </a:moveTo>
                  <a:cubicBezTo>
                    <a:pt x="5350" y="282"/>
                    <a:pt x="4635" y="498"/>
                    <a:pt x="3954" y="792"/>
                  </a:cubicBezTo>
                  <a:cubicBezTo>
                    <a:pt x="3613" y="939"/>
                    <a:pt x="3280" y="1105"/>
                    <a:pt x="2959" y="1291"/>
                  </a:cubicBezTo>
                  <a:cubicBezTo>
                    <a:pt x="2638" y="1477"/>
                    <a:pt x="2327" y="1681"/>
                    <a:pt x="2033" y="1907"/>
                  </a:cubicBezTo>
                  <a:cubicBezTo>
                    <a:pt x="1738" y="2132"/>
                    <a:pt x="1463" y="2381"/>
                    <a:pt x="1205" y="2648"/>
                  </a:cubicBezTo>
                  <a:cubicBezTo>
                    <a:pt x="1077" y="2782"/>
                    <a:pt x="952" y="2919"/>
                    <a:pt x="836" y="3064"/>
                  </a:cubicBezTo>
                  <a:cubicBezTo>
                    <a:pt x="720" y="3210"/>
                    <a:pt x="613" y="3362"/>
                    <a:pt x="517" y="3521"/>
                  </a:cubicBezTo>
                  <a:cubicBezTo>
                    <a:pt x="324" y="3839"/>
                    <a:pt x="167" y="4179"/>
                    <a:pt x="65" y="4537"/>
                  </a:cubicBezTo>
                  <a:cubicBezTo>
                    <a:pt x="40" y="4623"/>
                    <a:pt x="18" y="4710"/>
                    <a:pt x="0" y="4797"/>
                  </a:cubicBezTo>
                  <a:cubicBezTo>
                    <a:pt x="21" y="4797"/>
                    <a:pt x="21" y="4797"/>
                    <a:pt x="21" y="4797"/>
                  </a:cubicBezTo>
                  <a:cubicBezTo>
                    <a:pt x="41" y="4712"/>
                    <a:pt x="64" y="4628"/>
                    <a:pt x="89" y="4544"/>
                  </a:cubicBezTo>
                  <a:cubicBezTo>
                    <a:pt x="198" y="4191"/>
                    <a:pt x="353" y="3853"/>
                    <a:pt x="547" y="3539"/>
                  </a:cubicBezTo>
                  <a:cubicBezTo>
                    <a:pt x="644" y="3383"/>
                    <a:pt x="749" y="3231"/>
                    <a:pt x="861" y="3083"/>
                  </a:cubicBezTo>
                  <a:cubicBezTo>
                    <a:pt x="972" y="2936"/>
                    <a:pt x="1089" y="2793"/>
                    <a:pt x="1215" y="2658"/>
                  </a:cubicBezTo>
                  <a:cubicBezTo>
                    <a:pt x="1341" y="2522"/>
                    <a:pt x="1475" y="2394"/>
                    <a:pt x="1615" y="2272"/>
                  </a:cubicBezTo>
                  <a:cubicBezTo>
                    <a:pt x="1754" y="2150"/>
                    <a:pt x="1897" y="2034"/>
                    <a:pt x="2045" y="1922"/>
                  </a:cubicBezTo>
                  <a:cubicBezTo>
                    <a:pt x="2637" y="1477"/>
                    <a:pt x="3291" y="1122"/>
                    <a:pt x="3970" y="831"/>
                  </a:cubicBezTo>
                  <a:cubicBezTo>
                    <a:pt x="4651" y="542"/>
                    <a:pt x="5359" y="317"/>
                    <a:pt x="6083" y="165"/>
                  </a:cubicBezTo>
                  <a:cubicBezTo>
                    <a:pt x="6403" y="98"/>
                    <a:pt x="6726" y="45"/>
                    <a:pt x="7052" y="10"/>
                  </a:cubicBezTo>
                  <a:cubicBezTo>
                    <a:pt x="7052" y="0"/>
                    <a:pt x="7052" y="0"/>
                    <a:pt x="7052" y="0"/>
                  </a:cubicBezTo>
                  <a:cubicBezTo>
                    <a:pt x="6725" y="32"/>
                    <a:pt x="6400" y="79"/>
                    <a:pt x="607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1203" y="1135"/>
              <a:ext cx="4557" cy="3185"/>
            </a:xfrm>
            <a:custGeom>
              <a:avLst/>
              <a:gdLst>
                <a:gd name="T0" fmla="*/ 5945 w 6836"/>
                <a:gd name="T1" fmla="*/ 160 h 4778"/>
                <a:gd name="T2" fmla="*/ 3825 w 6836"/>
                <a:gd name="T3" fmla="*/ 882 h 4778"/>
                <a:gd name="T4" fmla="*/ 2838 w 6836"/>
                <a:gd name="T5" fmla="*/ 1416 h 4778"/>
                <a:gd name="T6" fmla="*/ 1924 w 6836"/>
                <a:gd name="T7" fmla="*/ 2065 h 4778"/>
                <a:gd name="T8" fmla="*/ 1112 w 6836"/>
                <a:gd name="T9" fmla="*/ 2837 h 4778"/>
                <a:gd name="T10" fmla="*/ 751 w 6836"/>
                <a:gd name="T11" fmla="*/ 3266 h 4778"/>
                <a:gd name="T12" fmla="*/ 440 w 6836"/>
                <a:gd name="T13" fmla="*/ 3734 h 4778"/>
                <a:gd name="T14" fmla="*/ 3 w 6836"/>
                <a:gd name="T15" fmla="*/ 4766 h 4778"/>
                <a:gd name="T16" fmla="*/ 0 w 6836"/>
                <a:gd name="T17" fmla="*/ 4778 h 4778"/>
                <a:gd name="T18" fmla="*/ 25 w 6836"/>
                <a:gd name="T19" fmla="*/ 4778 h 4778"/>
                <a:gd name="T20" fmla="*/ 27 w 6836"/>
                <a:gd name="T21" fmla="*/ 4773 h 4778"/>
                <a:gd name="T22" fmla="*/ 471 w 6836"/>
                <a:gd name="T23" fmla="*/ 3752 h 4778"/>
                <a:gd name="T24" fmla="*/ 776 w 6836"/>
                <a:gd name="T25" fmla="*/ 3285 h 4778"/>
                <a:gd name="T26" fmla="*/ 1122 w 6836"/>
                <a:gd name="T27" fmla="*/ 2846 h 4778"/>
                <a:gd name="T28" fmla="*/ 1937 w 6836"/>
                <a:gd name="T29" fmla="*/ 2081 h 4778"/>
                <a:gd name="T30" fmla="*/ 3842 w 6836"/>
                <a:gd name="T31" fmla="*/ 920 h 4778"/>
                <a:gd name="T32" fmla="*/ 5950 w 6836"/>
                <a:gd name="T33" fmla="*/ 183 h 4778"/>
                <a:gd name="T34" fmla="*/ 6836 w 6836"/>
                <a:gd name="T35" fmla="*/ 11 h 4778"/>
                <a:gd name="T36" fmla="*/ 6836 w 6836"/>
                <a:gd name="T37" fmla="*/ 0 h 4778"/>
                <a:gd name="T38" fmla="*/ 5945 w 6836"/>
                <a:gd name="T39" fmla="*/ 160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36" h="4778">
                  <a:moveTo>
                    <a:pt x="5945" y="160"/>
                  </a:moveTo>
                  <a:cubicBezTo>
                    <a:pt x="5216" y="324"/>
                    <a:pt x="4502" y="564"/>
                    <a:pt x="3825" y="882"/>
                  </a:cubicBezTo>
                  <a:cubicBezTo>
                    <a:pt x="3486" y="1040"/>
                    <a:pt x="3156" y="1218"/>
                    <a:pt x="2838" y="1416"/>
                  </a:cubicBezTo>
                  <a:cubicBezTo>
                    <a:pt x="2520" y="1613"/>
                    <a:pt x="2214" y="1828"/>
                    <a:pt x="1924" y="2065"/>
                  </a:cubicBezTo>
                  <a:cubicBezTo>
                    <a:pt x="1634" y="2301"/>
                    <a:pt x="1364" y="2561"/>
                    <a:pt x="1112" y="2837"/>
                  </a:cubicBezTo>
                  <a:cubicBezTo>
                    <a:pt x="986" y="2975"/>
                    <a:pt x="864" y="3117"/>
                    <a:pt x="751" y="3266"/>
                  </a:cubicBezTo>
                  <a:cubicBezTo>
                    <a:pt x="638" y="3416"/>
                    <a:pt x="534" y="3572"/>
                    <a:pt x="440" y="3734"/>
                  </a:cubicBezTo>
                  <a:cubicBezTo>
                    <a:pt x="253" y="4059"/>
                    <a:pt x="101" y="4405"/>
                    <a:pt x="3" y="4766"/>
                  </a:cubicBezTo>
                  <a:cubicBezTo>
                    <a:pt x="2" y="4770"/>
                    <a:pt x="1" y="4774"/>
                    <a:pt x="0" y="4778"/>
                  </a:cubicBezTo>
                  <a:cubicBezTo>
                    <a:pt x="25" y="4778"/>
                    <a:pt x="25" y="4778"/>
                    <a:pt x="25" y="4778"/>
                  </a:cubicBezTo>
                  <a:cubicBezTo>
                    <a:pt x="26" y="4776"/>
                    <a:pt x="26" y="4775"/>
                    <a:pt x="27" y="4773"/>
                  </a:cubicBezTo>
                  <a:cubicBezTo>
                    <a:pt x="132" y="4416"/>
                    <a:pt x="282" y="4073"/>
                    <a:pt x="471" y="3752"/>
                  </a:cubicBezTo>
                  <a:cubicBezTo>
                    <a:pt x="565" y="3592"/>
                    <a:pt x="667" y="3436"/>
                    <a:pt x="776" y="3285"/>
                  </a:cubicBezTo>
                  <a:cubicBezTo>
                    <a:pt x="884" y="3133"/>
                    <a:pt x="999" y="2986"/>
                    <a:pt x="1122" y="2846"/>
                  </a:cubicBezTo>
                  <a:cubicBezTo>
                    <a:pt x="1369" y="2566"/>
                    <a:pt x="1646" y="2314"/>
                    <a:pt x="1937" y="2081"/>
                  </a:cubicBezTo>
                  <a:cubicBezTo>
                    <a:pt x="2519" y="1614"/>
                    <a:pt x="3167" y="1235"/>
                    <a:pt x="3842" y="920"/>
                  </a:cubicBezTo>
                  <a:cubicBezTo>
                    <a:pt x="4519" y="608"/>
                    <a:pt x="5225" y="359"/>
                    <a:pt x="5950" y="183"/>
                  </a:cubicBezTo>
                  <a:cubicBezTo>
                    <a:pt x="6243" y="113"/>
                    <a:pt x="6538" y="55"/>
                    <a:pt x="6836" y="11"/>
                  </a:cubicBezTo>
                  <a:cubicBezTo>
                    <a:pt x="6836" y="0"/>
                    <a:pt x="6836" y="0"/>
                    <a:pt x="6836" y="0"/>
                  </a:cubicBezTo>
                  <a:cubicBezTo>
                    <a:pt x="6537" y="41"/>
                    <a:pt x="6240" y="94"/>
                    <a:pt x="594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82" name="Rektangel 81"/>
          <p:cNvSpPr/>
          <p:nvPr userDrawn="1"/>
        </p:nvSpPr>
        <p:spPr>
          <a:xfrm>
            <a:off x="-3600" y="6274800"/>
            <a:ext cx="9147600" cy="583200"/>
          </a:xfrm>
          <a:prstGeom prst="rect">
            <a:avLst/>
          </a:prstGeom>
          <a:gradFill>
            <a:gsLst>
              <a:gs pos="55000">
                <a:srgbClr val="FFFFFF">
                  <a:alpha val="45000"/>
                </a:srgbClr>
              </a:gs>
              <a:gs pos="0">
                <a:schemeClr val="bg1"/>
              </a:gs>
              <a:gs pos="100000">
                <a:schemeClr val="bg1">
                  <a:alpha val="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32039" y="6274792"/>
            <a:ext cx="3742061" cy="583208"/>
          </a:xfrm>
        </p:spPr>
        <p:txBody>
          <a:bodyPr/>
          <a:lstStyle/>
          <a:p>
            <a:r>
              <a:rPr lang="da-DK" noProof="0"/>
              <a:t>Navn Navnesen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57299" y="6957392"/>
            <a:ext cx="3674741" cy="4318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57300" y="7251530"/>
            <a:ext cx="3674740" cy="13766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1" name="Rektangel 80"/>
          <p:cNvSpPr/>
          <p:nvPr userDrawn="1"/>
        </p:nvSpPr>
        <p:spPr>
          <a:xfrm>
            <a:off x="1976400" y="0"/>
            <a:ext cx="7167600" cy="223200"/>
          </a:xfrm>
          <a:prstGeom prst="rect">
            <a:avLst/>
          </a:prstGeom>
          <a:gradFill>
            <a:gsLst>
              <a:gs pos="45000">
                <a:srgbClr val="FFFFFF">
                  <a:alpha val="45000"/>
                </a:srgbClr>
              </a:gs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80" name="Picture 3" descr="U:\DGI\Jobs\4350_PowerPoint skabelon til DGI\Received\DGI SkabelonDesign\fors-bå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" y="3434561"/>
            <a:ext cx="86645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96186" y="2599361"/>
            <a:ext cx="7146227" cy="835200"/>
          </a:xfrm>
          <a:solidFill>
            <a:schemeClr val="tx1"/>
          </a:solidFill>
        </p:spPr>
        <p:txBody>
          <a:bodyPr lIns="252000" rIns="396000" anchor="ctr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96986" y="3430862"/>
            <a:ext cx="7147014" cy="832374"/>
          </a:xfrm>
          <a:noFill/>
        </p:spPr>
        <p:txBody>
          <a:bodyPr lIns="252000" rIns="432000"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976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79" y="1916833"/>
            <a:ext cx="3385195" cy="3744192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571505"/>
            <a:ext cx="3567114" cy="5089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2079" y="571505"/>
            <a:ext cx="3385198" cy="841271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0065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3717032"/>
            <a:ext cx="7451725" cy="2232248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3962" y="152400"/>
            <a:ext cx="7956550" cy="241250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0240" y="2852936"/>
            <a:ext cx="7450139" cy="576064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4375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3717032"/>
            <a:ext cx="7956550" cy="2556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268760"/>
            <a:ext cx="7450138" cy="2160240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171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stort billede og gradient i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628799"/>
            <a:ext cx="7885113" cy="4032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160"/>
            <a:ext cx="7894055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 rtl="0">
              <a:lnSpc>
                <a:spcPct val="117000"/>
              </a:lnSpc>
              <a:buFontTx/>
              <a:buNone/>
              <a:defRPr sz="1400"/>
            </a:lvl1pPr>
            <a:lvl2pPr marL="2520000" indent="0" algn="l">
              <a:buFontTx/>
              <a:buNone/>
              <a:defRPr sz="1400"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419873" y="4869160"/>
            <a:ext cx="5731482" cy="791864"/>
          </a:xfrm>
          <a:noFill/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0989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tort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8"/>
            <a:ext cx="8067228" cy="3960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3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1657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dirty="0"/>
              <a:t>Klik for </a:t>
            </a:r>
            <a:r>
              <a:rPr lang="da-DK" noProof="0" dirty="0"/>
              <a:t>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02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/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6500" y="1988840"/>
            <a:ext cx="7419187" cy="3672184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indsætte tabel, graf, videoklip eller andet.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2040" y="6957392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5805264"/>
            <a:ext cx="7450138" cy="216024"/>
          </a:xfrm>
        </p:spPr>
        <p:txBody>
          <a:bodyPr/>
          <a:lstStyle>
            <a:lvl1pPr marL="1440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a-DK" noProof="0" dirty="0"/>
              <a:t>Klik for at tilføje kilde</a:t>
            </a:r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graf/tabel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410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88578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D23C00"/>
              </a:buClr>
              <a:buFontTx/>
              <a:buNone/>
              <a:tabLst/>
              <a:defRPr sz="2400" baseline="0">
                <a:solidFill>
                  <a:srgbClr val="D23C00"/>
                </a:solidFill>
              </a:defRPr>
            </a:lvl1pPr>
            <a:lvl2pPr marL="14400" indent="0">
              <a:spcBef>
                <a:spcPts val="300"/>
              </a:spcBef>
              <a:buClr>
                <a:srgbClr val="D23C00"/>
              </a:buClr>
              <a:buFontTx/>
              <a:buNone/>
              <a:defRPr sz="1600" b="0" i="1">
                <a:solidFill>
                  <a:srgbClr val="D23C00"/>
                </a:solidFill>
              </a:defRPr>
            </a:lvl2pPr>
            <a:lvl3pPr marL="324900" indent="-342900">
              <a:spcBef>
                <a:spcPts val="300"/>
              </a:spcBef>
              <a:buClr>
                <a:srgbClr val="D23C00"/>
              </a:buClr>
              <a:buFont typeface="Wingdings 2" panose="05020102010507070707" pitchFamily="18" charset="2"/>
              <a:buChar char="¾"/>
              <a:defRPr sz="1600">
                <a:solidFill>
                  <a:srgbClr val="D23C00"/>
                </a:solidFill>
              </a:defRPr>
            </a:lvl3pPr>
            <a:lvl4pPr marL="962100" indent="-342900">
              <a:spcBef>
                <a:spcPts val="300"/>
              </a:spcBef>
              <a:buClr>
                <a:srgbClr val="D23C00"/>
              </a:buClr>
              <a:buFont typeface="Wingdings 2" panose="05020102010507070707" pitchFamily="18" charset="2"/>
              <a:buChar char="¾"/>
              <a:defRPr sz="1600">
                <a:solidFill>
                  <a:srgbClr val="D23C00"/>
                </a:solidFill>
              </a:defRPr>
            </a:lvl4pPr>
            <a:lvl5pPr marL="907200">
              <a:spcBef>
                <a:spcPts val="300"/>
              </a:spcBef>
              <a:buClr>
                <a:srgbClr val="D23C00"/>
              </a:buClr>
              <a:defRPr sz="1600">
                <a:solidFill>
                  <a:srgbClr val="D23C00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D23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400"/>
            <a:ext cx="4067176" cy="612140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54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92080" y="1520825"/>
            <a:ext cx="3382021" cy="4068415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D23C00"/>
              </a:buClr>
              <a:buFontTx/>
              <a:buNone/>
              <a:tabLst/>
              <a:defRPr sz="2400" baseline="0">
                <a:solidFill>
                  <a:srgbClr val="D23C00"/>
                </a:solidFill>
              </a:defRPr>
            </a:lvl1pPr>
            <a:lvl2pPr marL="14400" indent="0">
              <a:spcBef>
                <a:spcPts val="300"/>
              </a:spcBef>
              <a:buClr>
                <a:srgbClr val="D23C00"/>
              </a:buClr>
              <a:buFontTx/>
              <a:buNone/>
              <a:defRPr sz="1600" b="0" i="1">
                <a:solidFill>
                  <a:srgbClr val="D23C00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4pPr>
            <a:lvl5pPr marL="907200">
              <a:spcBef>
                <a:spcPts val="300"/>
              </a:spcBef>
              <a:buClr>
                <a:srgbClr val="D23C00"/>
              </a:buClr>
              <a:defRPr sz="1600">
                <a:solidFill>
                  <a:srgbClr val="D23C00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5237834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D23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8700" y="548680"/>
            <a:ext cx="3703340" cy="504056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360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7450138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D23C00"/>
              </a:buClr>
              <a:buFontTx/>
              <a:buNone/>
              <a:tabLst/>
              <a:defRPr sz="2400" baseline="0">
                <a:solidFill>
                  <a:srgbClr val="D23C00"/>
                </a:solidFill>
              </a:defRPr>
            </a:lvl1pPr>
            <a:lvl2pPr marL="14400" indent="0">
              <a:spcBef>
                <a:spcPts val="300"/>
              </a:spcBef>
              <a:buClr>
                <a:srgbClr val="D23C00"/>
              </a:buClr>
              <a:buFontTx/>
              <a:buNone/>
              <a:defRPr sz="1600" b="0" i="1">
                <a:solidFill>
                  <a:srgbClr val="D23C00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4pPr>
            <a:lvl5pPr marL="907200">
              <a:spcBef>
                <a:spcPts val="300"/>
              </a:spcBef>
              <a:buClr>
                <a:srgbClr val="D23C00"/>
              </a:buClr>
              <a:defRPr sz="1600">
                <a:solidFill>
                  <a:srgbClr val="D23C00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D23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7600" cy="6858000"/>
          </a:xfrm>
          <a:prstGeom prst="rect">
            <a:avLst/>
          </a:prstGeom>
          <a:solidFill>
            <a:srgbClr val="D2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rgbClr val="32BEC8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1257299" y="6273801"/>
            <a:ext cx="3567115" cy="431799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xfrm>
            <a:off x="1257300" y="6567939"/>
            <a:ext cx="3567114" cy="131652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 userDrawn="1">
            <p:ph type="body" sz="quarter" idx="14"/>
          </p:nvPr>
        </p:nvSpPr>
        <p:spPr>
          <a:xfrm>
            <a:off x="1547664" y="762607"/>
            <a:ext cx="7126436" cy="4898417"/>
          </a:xfrm>
        </p:spPr>
        <p:txBody>
          <a:bodyPr/>
          <a:lstStyle>
            <a:lvl1pPr marL="514350" indent="-514350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8231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D23C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4278500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D23C00"/>
              </a:buClr>
              <a:buFontTx/>
              <a:buNone/>
              <a:tabLst/>
              <a:defRPr sz="2400" baseline="0">
                <a:solidFill>
                  <a:srgbClr val="D23C00"/>
                </a:solidFill>
              </a:defRPr>
            </a:lvl1pPr>
            <a:lvl2pPr marL="14400" indent="0">
              <a:spcBef>
                <a:spcPts val="0"/>
              </a:spcBef>
              <a:buClr>
                <a:srgbClr val="D23C00"/>
              </a:buClr>
              <a:buFontTx/>
              <a:buNone/>
              <a:defRPr sz="1600" b="0" i="1">
                <a:solidFill>
                  <a:srgbClr val="D23C00"/>
                </a:solidFill>
              </a:defRPr>
            </a:lvl2pPr>
            <a:lvl3pPr marL="324900" indent="-342900">
              <a:buClr>
                <a:srgbClr val="73BEC3"/>
              </a:buClr>
              <a:buFont typeface="+mj-lt"/>
              <a:buAutoNum type="arabicPeriod"/>
              <a:defRPr sz="1600">
                <a:solidFill>
                  <a:srgbClr val="73BEC3"/>
                </a:solidFill>
              </a:defRPr>
            </a:lvl3pPr>
            <a:lvl4pPr marL="302400" indent="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None/>
              <a:defRPr sz="1600">
                <a:solidFill>
                  <a:srgbClr val="D23C00"/>
                </a:solidFill>
              </a:defRPr>
            </a:lvl4pPr>
            <a:lvl5pPr marL="907200">
              <a:spcBef>
                <a:spcPts val="300"/>
              </a:spcBef>
              <a:buClr>
                <a:srgbClr val="D23C00"/>
              </a:buClr>
              <a:defRPr sz="1600">
                <a:solidFill>
                  <a:srgbClr val="D23C00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3730813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D23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556792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45514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119192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D23C00"/>
              </a:buClr>
              <a:buFontTx/>
              <a:buNone/>
              <a:tabLst/>
              <a:defRPr sz="2400" baseline="0">
                <a:solidFill>
                  <a:srgbClr val="D23C00"/>
                </a:solidFill>
              </a:defRPr>
            </a:lvl1pPr>
            <a:lvl2pPr marL="14400" indent="0">
              <a:spcBef>
                <a:spcPts val="0"/>
              </a:spcBef>
              <a:buClr>
                <a:srgbClr val="D23C00"/>
              </a:buClr>
              <a:buFontTx/>
              <a:buNone/>
              <a:defRPr sz="1600" b="0" i="1">
                <a:solidFill>
                  <a:srgbClr val="D23C00"/>
                </a:solidFill>
              </a:defRPr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>
                <a:solidFill>
                  <a:srgbClr val="D23C00"/>
                </a:solidFill>
              </a:defRPr>
            </a:lvl4pPr>
            <a:lvl5pPr marL="907200">
              <a:spcBef>
                <a:spcPts val="300"/>
              </a:spcBef>
              <a:buClr>
                <a:srgbClr val="D23C00"/>
              </a:buClr>
              <a:defRPr sz="1600">
                <a:solidFill>
                  <a:srgbClr val="D23C00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571505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D23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3140968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4005064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75764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 KB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8"/>
          <p:cNvSpPr/>
          <p:nvPr userDrawn="1"/>
        </p:nvSpPr>
        <p:spPr>
          <a:xfrm>
            <a:off x="1257300" y="6275387"/>
            <a:ext cx="7886700" cy="582613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291-B7AE-4631-BFA8-51EA82761CFA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58" name="Picture 3" descr="U:\DGI\Jobs\4350_PowerPoint skabelon til DGI\Received\DGI SkabelonDesign\sort logoband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80" y="6274800"/>
            <a:ext cx="867954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58"/>
          <p:cNvGrpSpPr/>
          <p:nvPr userDrawn="1"/>
        </p:nvGrpSpPr>
        <p:grpSpPr>
          <a:xfrm>
            <a:off x="1762126" y="6275387"/>
            <a:ext cx="7381875" cy="582613"/>
            <a:chOff x="1762126" y="6265863"/>
            <a:chExt cx="7381875" cy="582613"/>
          </a:xfrm>
          <a:solidFill>
            <a:srgbClr val="FFFFFF">
              <a:alpha val="50196"/>
            </a:srgbClr>
          </a:solidFill>
        </p:grpSpPr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1849438" y="6265863"/>
              <a:ext cx="23813" cy="200025"/>
            </a:xfrm>
            <a:custGeom>
              <a:avLst/>
              <a:gdLst>
                <a:gd name="T0" fmla="*/ 23 w 23"/>
                <a:gd name="T1" fmla="*/ 0 h 187"/>
                <a:gd name="T2" fmla="*/ 17 w 23"/>
                <a:gd name="T3" fmla="*/ 0 h 187"/>
                <a:gd name="T4" fmla="*/ 1 w 23"/>
                <a:gd name="T5" fmla="*/ 187 h 187"/>
                <a:gd name="T6" fmla="*/ 1 w 23"/>
                <a:gd name="T7" fmla="*/ 187 h 187"/>
                <a:gd name="T8" fmla="*/ 23 w 23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7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62"/>
                    <a:pt x="0" y="125"/>
                    <a:pt x="1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2" y="124"/>
                    <a:pt x="9" y="61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8577263" y="6265863"/>
              <a:ext cx="566738" cy="552450"/>
            </a:xfrm>
            <a:custGeom>
              <a:avLst/>
              <a:gdLst>
                <a:gd name="T0" fmla="*/ 27 w 532"/>
                <a:gd name="T1" fmla="*/ 0 h 516"/>
                <a:gd name="T2" fmla="*/ 0 w 532"/>
                <a:gd name="T3" fmla="*/ 0 h 516"/>
                <a:gd name="T4" fmla="*/ 347 w 532"/>
                <a:gd name="T5" fmla="*/ 299 h 516"/>
                <a:gd name="T6" fmla="*/ 532 w 532"/>
                <a:gd name="T7" fmla="*/ 516 h 516"/>
                <a:gd name="T8" fmla="*/ 532 w 532"/>
                <a:gd name="T9" fmla="*/ 497 h 516"/>
                <a:gd name="T10" fmla="*/ 356 w 532"/>
                <a:gd name="T11" fmla="*/ 290 h 516"/>
                <a:gd name="T12" fmla="*/ 27 w 532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516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91"/>
                    <a:pt x="241" y="189"/>
                    <a:pt x="347" y="299"/>
                  </a:cubicBezTo>
                  <a:cubicBezTo>
                    <a:pt x="414" y="367"/>
                    <a:pt x="476" y="440"/>
                    <a:pt x="532" y="516"/>
                  </a:cubicBezTo>
                  <a:cubicBezTo>
                    <a:pt x="532" y="497"/>
                    <a:pt x="532" y="497"/>
                    <a:pt x="532" y="497"/>
                  </a:cubicBezTo>
                  <a:cubicBezTo>
                    <a:pt x="478" y="424"/>
                    <a:pt x="419" y="355"/>
                    <a:pt x="356" y="290"/>
                  </a:cubicBezTo>
                  <a:cubicBezTo>
                    <a:pt x="255" y="184"/>
                    <a:pt x="144" y="88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1936751" y="6265863"/>
              <a:ext cx="65088" cy="342900"/>
            </a:xfrm>
            <a:custGeom>
              <a:avLst/>
              <a:gdLst>
                <a:gd name="T0" fmla="*/ 61 w 61"/>
                <a:gd name="T1" fmla="*/ 0 h 321"/>
                <a:gd name="T2" fmla="*/ 51 w 61"/>
                <a:gd name="T3" fmla="*/ 0 h 321"/>
                <a:gd name="T4" fmla="*/ 34 w 61"/>
                <a:gd name="T5" fmla="*/ 53 h 321"/>
                <a:gd name="T6" fmla="*/ 1 w 61"/>
                <a:gd name="T7" fmla="*/ 321 h 321"/>
                <a:gd name="T8" fmla="*/ 2 w 61"/>
                <a:gd name="T9" fmla="*/ 321 h 321"/>
                <a:gd name="T10" fmla="*/ 61 w 61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1">
                  <a:moveTo>
                    <a:pt x="6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8"/>
                    <a:pt x="39" y="35"/>
                    <a:pt x="34" y="53"/>
                  </a:cubicBezTo>
                  <a:cubicBezTo>
                    <a:pt x="10" y="140"/>
                    <a:pt x="0" y="231"/>
                    <a:pt x="1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3" y="212"/>
                    <a:pt x="23" y="103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8674101" y="6265863"/>
              <a:ext cx="469900" cy="481013"/>
            </a:xfrm>
            <a:custGeom>
              <a:avLst/>
              <a:gdLst>
                <a:gd name="T0" fmla="*/ 25 w 442"/>
                <a:gd name="T1" fmla="*/ 0 h 449"/>
                <a:gd name="T2" fmla="*/ 0 w 442"/>
                <a:gd name="T3" fmla="*/ 0 h 449"/>
                <a:gd name="T4" fmla="*/ 301 w 442"/>
                <a:gd name="T5" fmla="*/ 277 h 449"/>
                <a:gd name="T6" fmla="*/ 442 w 442"/>
                <a:gd name="T7" fmla="*/ 449 h 449"/>
                <a:gd name="T8" fmla="*/ 442 w 442"/>
                <a:gd name="T9" fmla="*/ 429 h 449"/>
                <a:gd name="T10" fmla="*/ 311 w 442"/>
                <a:gd name="T11" fmla="*/ 268 h 449"/>
                <a:gd name="T12" fmla="*/ 25 w 442"/>
                <a:gd name="T1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84"/>
                    <a:pt x="209" y="176"/>
                    <a:pt x="301" y="277"/>
                  </a:cubicBezTo>
                  <a:cubicBezTo>
                    <a:pt x="351" y="332"/>
                    <a:pt x="399" y="389"/>
                    <a:pt x="442" y="44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401" y="373"/>
                    <a:pt x="357" y="320"/>
                    <a:pt x="311" y="268"/>
                  </a:cubicBezTo>
                  <a:cubicBezTo>
                    <a:pt x="223" y="171"/>
                    <a:pt x="127" y="82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3541713" y="6265863"/>
              <a:ext cx="628650" cy="582613"/>
            </a:xfrm>
            <a:custGeom>
              <a:avLst/>
              <a:gdLst>
                <a:gd name="T0" fmla="*/ 149 w 590"/>
                <a:gd name="T1" fmla="*/ 380 h 544"/>
                <a:gd name="T2" fmla="*/ 0 w 590"/>
                <a:gd name="T3" fmla="*/ 544 h 544"/>
                <a:gd name="T4" fmla="*/ 18 w 590"/>
                <a:gd name="T5" fmla="*/ 544 h 544"/>
                <a:gd name="T6" fmla="*/ 155 w 590"/>
                <a:gd name="T7" fmla="*/ 385 h 544"/>
                <a:gd name="T8" fmla="*/ 362 w 590"/>
                <a:gd name="T9" fmla="*/ 185 h 544"/>
                <a:gd name="T10" fmla="*/ 585 w 590"/>
                <a:gd name="T11" fmla="*/ 3 h 544"/>
                <a:gd name="T12" fmla="*/ 590 w 590"/>
                <a:gd name="T13" fmla="*/ 0 h 544"/>
                <a:gd name="T14" fmla="*/ 572 w 590"/>
                <a:gd name="T15" fmla="*/ 0 h 544"/>
                <a:gd name="T16" fmla="*/ 149 w 590"/>
                <a:gd name="T17" fmla="*/ 3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544">
                  <a:moveTo>
                    <a:pt x="149" y="380"/>
                  </a:moveTo>
                  <a:cubicBezTo>
                    <a:pt x="98" y="433"/>
                    <a:pt x="48" y="488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61" y="490"/>
                    <a:pt x="107" y="436"/>
                    <a:pt x="155" y="385"/>
                  </a:cubicBezTo>
                  <a:cubicBezTo>
                    <a:pt x="220" y="314"/>
                    <a:pt x="290" y="248"/>
                    <a:pt x="362" y="185"/>
                  </a:cubicBezTo>
                  <a:cubicBezTo>
                    <a:pt x="434" y="121"/>
                    <a:pt x="509" y="61"/>
                    <a:pt x="585" y="3"/>
                  </a:cubicBezTo>
                  <a:cubicBezTo>
                    <a:pt x="587" y="2"/>
                    <a:pt x="588" y="1"/>
                    <a:pt x="59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422" y="116"/>
                    <a:pt x="281" y="243"/>
                    <a:pt x="149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3714751" y="6265863"/>
              <a:ext cx="642938" cy="582613"/>
            </a:xfrm>
            <a:custGeom>
              <a:avLst/>
              <a:gdLst>
                <a:gd name="T0" fmla="*/ 56 w 603"/>
                <a:gd name="T1" fmla="*/ 493 h 544"/>
                <a:gd name="T2" fmla="*/ 479 w 603"/>
                <a:gd name="T3" fmla="*/ 95 h 544"/>
                <a:gd name="T4" fmla="*/ 603 w 603"/>
                <a:gd name="T5" fmla="*/ 0 h 544"/>
                <a:gd name="T6" fmla="*/ 583 w 603"/>
                <a:gd name="T7" fmla="*/ 0 h 544"/>
                <a:gd name="T8" fmla="*/ 473 w 603"/>
                <a:gd name="T9" fmla="*/ 87 h 544"/>
                <a:gd name="T10" fmla="*/ 51 w 603"/>
                <a:gd name="T11" fmla="*/ 488 h 544"/>
                <a:gd name="T12" fmla="*/ 0 w 603"/>
                <a:gd name="T13" fmla="*/ 544 h 544"/>
                <a:gd name="T14" fmla="*/ 12 w 603"/>
                <a:gd name="T15" fmla="*/ 544 h 544"/>
                <a:gd name="T16" fmla="*/ 56 w 603"/>
                <a:gd name="T17" fmla="*/ 49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544">
                  <a:moveTo>
                    <a:pt x="56" y="493"/>
                  </a:moveTo>
                  <a:cubicBezTo>
                    <a:pt x="184" y="347"/>
                    <a:pt x="328" y="217"/>
                    <a:pt x="479" y="95"/>
                  </a:cubicBezTo>
                  <a:cubicBezTo>
                    <a:pt x="520" y="63"/>
                    <a:pt x="561" y="31"/>
                    <a:pt x="60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46" y="29"/>
                    <a:pt x="509" y="58"/>
                    <a:pt x="473" y="87"/>
                  </a:cubicBezTo>
                  <a:cubicBezTo>
                    <a:pt x="322" y="210"/>
                    <a:pt x="182" y="344"/>
                    <a:pt x="51" y="488"/>
                  </a:cubicBezTo>
                  <a:cubicBezTo>
                    <a:pt x="34" y="506"/>
                    <a:pt x="17" y="525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7" y="527"/>
                    <a:pt x="41" y="510"/>
                    <a:pt x="56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3371851" y="6265863"/>
              <a:ext cx="609600" cy="582613"/>
            </a:xfrm>
            <a:custGeom>
              <a:avLst/>
              <a:gdLst>
                <a:gd name="T0" fmla="*/ 247 w 572"/>
                <a:gd name="T1" fmla="*/ 273 h 544"/>
                <a:gd name="T2" fmla="*/ 51 w 572"/>
                <a:gd name="T3" fmla="*/ 481 h 544"/>
                <a:gd name="T4" fmla="*/ 0 w 572"/>
                <a:gd name="T5" fmla="*/ 544 h 544"/>
                <a:gd name="T6" fmla="*/ 22 w 572"/>
                <a:gd name="T7" fmla="*/ 544 h 544"/>
                <a:gd name="T8" fmla="*/ 63 w 572"/>
                <a:gd name="T9" fmla="*/ 492 h 544"/>
                <a:gd name="T10" fmla="*/ 252 w 572"/>
                <a:gd name="T11" fmla="*/ 278 h 544"/>
                <a:gd name="T12" fmla="*/ 572 w 572"/>
                <a:gd name="T13" fmla="*/ 0 h 544"/>
                <a:gd name="T14" fmla="*/ 557 w 572"/>
                <a:gd name="T15" fmla="*/ 0 h 544"/>
                <a:gd name="T16" fmla="*/ 247 w 572"/>
                <a:gd name="T17" fmla="*/ 2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544">
                  <a:moveTo>
                    <a:pt x="247" y="273"/>
                  </a:moveTo>
                  <a:cubicBezTo>
                    <a:pt x="179" y="339"/>
                    <a:pt x="113" y="408"/>
                    <a:pt x="51" y="481"/>
                  </a:cubicBezTo>
                  <a:cubicBezTo>
                    <a:pt x="33" y="502"/>
                    <a:pt x="17" y="523"/>
                    <a:pt x="0" y="544"/>
                  </a:cubicBezTo>
                  <a:cubicBezTo>
                    <a:pt x="22" y="544"/>
                    <a:pt x="22" y="544"/>
                    <a:pt x="22" y="544"/>
                  </a:cubicBezTo>
                  <a:cubicBezTo>
                    <a:pt x="36" y="527"/>
                    <a:pt x="49" y="509"/>
                    <a:pt x="63" y="492"/>
                  </a:cubicBezTo>
                  <a:cubicBezTo>
                    <a:pt x="123" y="417"/>
                    <a:pt x="185" y="345"/>
                    <a:pt x="252" y="278"/>
                  </a:cubicBezTo>
                  <a:cubicBezTo>
                    <a:pt x="352" y="177"/>
                    <a:pt x="459" y="86"/>
                    <a:pt x="572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449" y="85"/>
                    <a:pt x="346" y="176"/>
                    <a:pt x="247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2324101" y="6265863"/>
              <a:ext cx="327025" cy="582613"/>
            </a:xfrm>
            <a:custGeom>
              <a:avLst/>
              <a:gdLst>
                <a:gd name="T0" fmla="*/ 77 w 307"/>
                <a:gd name="T1" fmla="*/ 324 h 544"/>
                <a:gd name="T2" fmla="*/ 0 w 307"/>
                <a:gd name="T3" fmla="*/ 544 h 544"/>
                <a:gd name="T4" fmla="*/ 10 w 307"/>
                <a:gd name="T5" fmla="*/ 544 h 544"/>
                <a:gd name="T6" fmla="*/ 89 w 307"/>
                <a:gd name="T7" fmla="*/ 329 h 544"/>
                <a:gd name="T8" fmla="*/ 307 w 307"/>
                <a:gd name="T9" fmla="*/ 0 h 544"/>
                <a:gd name="T10" fmla="*/ 284 w 307"/>
                <a:gd name="T11" fmla="*/ 0 h 544"/>
                <a:gd name="T12" fmla="*/ 77 w 307"/>
                <a:gd name="T13" fmla="*/ 32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44">
                  <a:moveTo>
                    <a:pt x="77" y="324"/>
                  </a:moveTo>
                  <a:cubicBezTo>
                    <a:pt x="44" y="395"/>
                    <a:pt x="19" y="469"/>
                    <a:pt x="0" y="544"/>
                  </a:cubicBezTo>
                  <a:cubicBezTo>
                    <a:pt x="10" y="544"/>
                    <a:pt x="10" y="544"/>
                    <a:pt x="10" y="544"/>
                  </a:cubicBezTo>
                  <a:cubicBezTo>
                    <a:pt x="29" y="470"/>
                    <a:pt x="56" y="398"/>
                    <a:pt x="89" y="329"/>
                  </a:cubicBezTo>
                  <a:cubicBezTo>
                    <a:pt x="145" y="210"/>
                    <a:pt x="220" y="100"/>
                    <a:pt x="30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01" y="98"/>
                    <a:pt x="130" y="206"/>
                    <a:pt x="77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2212976" y="6265863"/>
              <a:ext cx="258763" cy="582613"/>
            </a:xfrm>
            <a:custGeom>
              <a:avLst/>
              <a:gdLst>
                <a:gd name="T0" fmla="*/ 106 w 244"/>
                <a:gd name="T1" fmla="*/ 194 h 544"/>
                <a:gd name="T2" fmla="*/ 16 w 244"/>
                <a:gd name="T3" fmla="*/ 452 h 544"/>
                <a:gd name="T4" fmla="*/ 0 w 244"/>
                <a:gd name="T5" fmla="*/ 544 h 544"/>
                <a:gd name="T6" fmla="*/ 5 w 244"/>
                <a:gd name="T7" fmla="*/ 544 h 544"/>
                <a:gd name="T8" fmla="*/ 118 w 244"/>
                <a:gd name="T9" fmla="*/ 200 h 544"/>
                <a:gd name="T10" fmla="*/ 244 w 244"/>
                <a:gd name="T11" fmla="*/ 0 h 544"/>
                <a:gd name="T12" fmla="*/ 224 w 244"/>
                <a:gd name="T13" fmla="*/ 0 h 544"/>
                <a:gd name="T14" fmla="*/ 106 w 244"/>
                <a:gd name="T15" fmla="*/ 19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544">
                  <a:moveTo>
                    <a:pt x="106" y="194"/>
                  </a:moveTo>
                  <a:cubicBezTo>
                    <a:pt x="66" y="276"/>
                    <a:pt x="35" y="363"/>
                    <a:pt x="16" y="452"/>
                  </a:cubicBezTo>
                  <a:cubicBezTo>
                    <a:pt x="9" y="483"/>
                    <a:pt x="4" y="513"/>
                    <a:pt x="0" y="544"/>
                  </a:cubicBezTo>
                  <a:cubicBezTo>
                    <a:pt x="5" y="544"/>
                    <a:pt x="5" y="544"/>
                    <a:pt x="5" y="544"/>
                  </a:cubicBezTo>
                  <a:cubicBezTo>
                    <a:pt x="25" y="424"/>
                    <a:pt x="63" y="308"/>
                    <a:pt x="118" y="200"/>
                  </a:cubicBezTo>
                  <a:cubicBezTo>
                    <a:pt x="154" y="129"/>
                    <a:pt x="196" y="63"/>
                    <a:pt x="24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9" y="61"/>
                    <a:pt x="139" y="126"/>
                    <a:pt x="10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5837238" y="6265863"/>
              <a:ext cx="1322388" cy="582613"/>
            </a:xfrm>
            <a:custGeom>
              <a:avLst/>
              <a:gdLst>
                <a:gd name="T0" fmla="*/ 7 w 1241"/>
                <a:gd name="T1" fmla="*/ 0 h 544"/>
                <a:gd name="T2" fmla="*/ 0 w 1241"/>
                <a:gd name="T3" fmla="*/ 0 h 544"/>
                <a:gd name="T4" fmla="*/ 1061 w 1241"/>
                <a:gd name="T5" fmla="*/ 485 h 544"/>
                <a:gd name="T6" fmla="*/ 1200 w 1241"/>
                <a:gd name="T7" fmla="*/ 544 h 544"/>
                <a:gd name="T8" fmla="*/ 1241 w 1241"/>
                <a:gd name="T9" fmla="*/ 544 h 544"/>
                <a:gd name="T10" fmla="*/ 1066 w 1241"/>
                <a:gd name="T11" fmla="*/ 472 h 544"/>
                <a:gd name="T12" fmla="*/ 7 w 124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1" y="167"/>
                    <a:pt x="703" y="331"/>
                    <a:pt x="1061" y="485"/>
                  </a:cubicBezTo>
                  <a:cubicBezTo>
                    <a:pt x="1107" y="505"/>
                    <a:pt x="1153" y="525"/>
                    <a:pt x="1200" y="544"/>
                  </a:cubicBezTo>
                  <a:cubicBezTo>
                    <a:pt x="1241" y="544"/>
                    <a:pt x="1241" y="544"/>
                    <a:pt x="1241" y="544"/>
                  </a:cubicBezTo>
                  <a:cubicBezTo>
                    <a:pt x="1183" y="520"/>
                    <a:pt x="1124" y="496"/>
                    <a:pt x="1066" y="472"/>
                  </a:cubicBezTo>
                  <a:cubicBezTo>
                    <a:pt x="710" y="322"/>
                    <a:pt x="356" y="165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6767513" y="6265863"/>
              <a:ext cx="1255713" cy="582613"/>
            </a:xfrm>
            <a:custGeom>
              <a:avLst/>
              <a:gdLst>
                <a:gd name="T0" fmla="*/ 20 w 1178"/>
                <a:gd name="T1" fmla="*/ 0 h 544"/>
                <a:gd name="T2" fmla="*/ 0 w 1178"/>
                <a:gd name="T3" fmla="*/ 0 h 544"/>
                <a:gd name="T4" fmla="*/ 483 w 1178"/>
                <a:gd name="T5" fmla="*/ 229 h 544"/>
                <a:gd name="T6" fmla="*/ 1143 w 1178"/>
                <a:gd name="T7" fmla="*/ 544 h 544"/>
                <a:gd name="T8" fmla="*/ 1178 w 1178"/>
                <a:gd name="T9" fmla="*/ 544 h 544"/>
                <a:gd name="T10" fmla="*/ 489 w 1178"/>
                <a:gd name="T11" fmla="*/ 215 h 544"/>
                <a:gd name="T12" fmla="*/ 20 w 117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8" h="5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76"/>
                    <a:pt x="322" y="152"/>
                    <a:pt x="483" y="229"/>
                  </a:cubicBezTo>
                  <a:cubicBezTo>
                    <a:pt x="703" y="334"/>
                    <a:pt x="923" y="439"/>
                    <a:pt x="1143" y="544"/>
                  </a:cubicBezTo>
                  <a:cubicBezTo>
                    <a:pt x="1178" y="544"/>
                    <a:pt x="1178" y="544"/>
                    <a:pt x="1178" y="544"/>
                  </a:cubicBezTo>
                  <a:cubicBezTo>
                    <a:pt x="950" y="433"/>
                    <a:pt x="720" y="322"/>
                    <a:pt x="489" y="215"/>
                  </a:cubicBezTo>
                  <a:cubicBezTo>
                    <a:pt x="333" y="143"/>
                    <a:pt x="177" y="7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7165976" y="6265863"/>
              <a:ext cx="1168400" cy="582613"/>
            </a:xfrm>
            <a:custGeom>
              <a:avLst/>
              <a:gdLst>
                <a:gd name="T0" fmla="*/ 28 w 1097"/>
                <a:gd name="T1" fmla="*/ 0 h 544"/>
                <a:gd name="T2" fmla="*/ 0 w 1097"/>
                <a:gd name="T3" fmla="*/ 0 h 544"/>
                <a:gd name="T4" fmla="*/ 237 w 1097"/>
                <a:gd name="T5" fmla="*/ 115 h 544"/>
                <a:gd name="T6" fmla="*/ 734 w 1097"/>
                <a:gd name="T7" fmla="*/ 367 h 544"/>
                <a:gd name="T8" fmla="*/ 1068 w 1097"/>
                <a:gd name="T9" fmla="*/ 544 h 544"/>
                <a:gd name="T10" fmla="*/ 1097 w 1097"/>
                <a:gd name="T11" fmla="*/ 544 h 544"/>
                <a:gd name="T12" fmla="*/ 243 w 1097"/>
                <a:gd name="T13" fmla="*/ 102 h 544"/>
                <a:gd name="T14" fmla="*/ 28 w 109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54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38"/>
                    <a:pt x="158" y="77"/>
                    <a:pt x="237" y="115"/>
                  </a:cubicBezTo>
                  <a:cubicBezTo>
                    <a:pt x="404" y="197"/>
                    <a:pt x="569" y="281"/>
                    <a:pt x="734" y="367"/>
                  </a:cubicBezTo>
                  <a:cubicBezTo>
                    <a:pt x="846" y="425"/>
                    <a:pt x="957" y="484"/>
                    <a:pt x="1068" y="544"/>
                  </a:cubicBezTo>
                  <a:cubicBezTo>
                    <a:pt x="1097" y="544"/>
                    <a:pt x="1097" y="544"/>
                    <a:pt x="1097" y="544"/>
                  </a:cubicBezTo>
                  <a:cubicBezTo>
                    <a:pt x="817" y="388"/>
                    <a:pt x="532" y="241"/>
                    <a:pt x="243" y="102"/>
                  </a:cubicBezTo>
                  <a:cubicBezTo>
                    <a:pt x="172" y="68"/>
                    <a:pt x="100" y="3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7296151" y="6265863"/>
              <a:ext cx="1131888" cy="582613"/>
            </a:xfrm>
            <a:custGeom>
              <a:avLst/>
              <a:gdLst>
                <a:gd name="T0" fmla="*/ 31 w 1063"/>
                <a:gd name="T1" fmla="*/ 0 h 544"/>
                <a:gd name="T2" fmla="*/ 0 w 1063"/>
                <a:gd name="T3" fmla="*/ 0 h 544"/>
                <a:gd name="T4" fmla="*/ 158 w 1063"/>
                <a:gd name="T5" fmla="*/ 77 h 544"/>
                <a:gd name="T6" fmla="*/ 650 w 1063"/>
                <a:gd name="T7" fmla="*/ 331 h 544"/>
                <a:gd name="T8" fmla="*/ 1036 w 1063"/>
                <a:gd name="T9" fmla="*/ 544 h 544"/>
                <a:gd name="T10" fmla="*/ 1063 w 1063"/>
                <a:gd name="T11" fmla="*/ 544 h 544"/>
                <a:gd name="T12" fmla="*/ 164 w 1063"/>
                <a:gd name="T13" fmla="*/ 64 h 544"/>
                <a:gd name="T14" fmla="*/ 31 w 106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26"/>
                    <a:pt x="105" y="51"/>
                    <a:pt x="158" y="77"/>
                  </a:cubicBezTo>
                  <a:cubicBezTo>
                    <a:pt x="323" y="159"/>
                    <a:pt x="487" y="244"/>
                    <a:pt x="650" y="331"/>
                  </a:cubicBezTo>
                  <a:cubicBezTo>
                    <a:pt x="780" y="400"/>
                    <a:pt x="909" y="471"/>
                    <a:pt x="1036" y="544"/>
                  </a:cubicBezTo>
                  <a:cubicBezTo>
                    <a:pt x="1063" y="544"/>
                    <a:pt x="1063" y="544"/>
                    <a:pt x="1063" y="544"/>
                  </a:cubicBezTo>
                  <a:cubicBezTo>
                    <a:pt x="770" y="372"/>
                    <a:pt x="470" y="213"/>
                    <a:pt x="164" y="64"/>
                  </a:cubicBezTo>
                  <a:cubicBezTo>
                    <a:pt x="120" y="43"/>
                    <a:pt x="75" y="2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7424738" y="6265863"/>
              <a:ext cx="1093788" cy="582613"/>
            </a:xfrm>
            <a:custGeom>
              <a:avLst/>
              <a:gdLst>
                <a:gd name="T0" fmla="*/ 31 w 1025"/>
                <a:gd name="T1" fmla="*/ 0 h 544"/>
                <a:gd name="T2" fmla="*/ 0 w 1025"/>
                <a:gd name="T3" fmla="*/ 0 h 544"/>
                <a:gd name="T4" fmla="*/ 79 w 1025"/>
                <a:gd name="T5" fmla="*/ 40 h 544"/>
                <a:gd name="T6" fmla="*/ 567 w 1025"/>
                <a:gd name="T7" fmla="*/ 295 h 544"/>
                <a:gd name="T8" fmla="*/ 1000 w 1025"/>
                <a:gd name="T9" fmla="*/ 544 h 544"/>
                <a:gd name="T10" fmla="*/ 1025 w 1025"/>
                <a:gd name="T11" fmla="*/ 544 h 544"/>
                <a:gd name="T12" fmla="*/ 86 w 1025"/>
                <a:gd name="T13" fmla="*/ 26 h 544"/>
                <a:gd name="T14" fmla="*/ 31 w 102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3"/>
                    <a:pt x="53" y="26"/>
                    <a:pt x="79" y="40"/>
                  </a:cubicBezTo>
                  <a:cubicBezTo>
                    <a:pt x="244" y="121"/>
                    <a:pt x="406" y="207"/>
                    <a:pt x="567" y="295"/>
                  </a:cubicBezTo>
                  <a:cubicBezTo>
                    <a:pt x="713" y="374"/>
                    <a:pt x="858" y="457"/>
                    <a:pt x="1000" y="544"/>
                  </a:cubicBezTo>
                  <a:cubicBezTo>
                    <a:pt x="1025" y="544"/>
                    <a:pt x="1025" y="544"/>
                    <a:pt x="1025" y="544"/>
                  </a:cubicBezTo>
                  <a:cubicBezTo>
                    <a:pt x="722" y="355"/>
                    <a:pt x="407" y="184"/>
                    <a:pt x="86" y="26"/>
                  </a:cubicBezTo>
                  <a:cubicBezTo>
                    <a:pt x="68" y="18"/>
                    <a:pt x="49" y="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7551738" y="6265863"/>
              <a:ext cx="1050925" cy="582613"/>
            </a:xfrm>
            <a:custGeom>
              <a:avLst/>
              <a:gdLst>
                <a:gd name="T0" fmla="*/ 34 w 986"/>
                <a:gd name="T1" fmla="*/ 0 h 544"/>
                <a:gd name="T2" fmla="*/ 0 w 986"/>
                <a:gd name="T3" fmla="*/ 0 h 544"/>
                <a:gd name="T4" fmla="*/ 4 w 986"/>
                <a:gd name="T5" fmla="*/ 2 h 544"/>
                <a:gd name="T6" fmla="*/ 488 w 986"/>
                <a:gd name="T7" fmla="*/ 259 h 544"/>
                <a:gd name="T8" fmla="*/ 957 w 986"/>
                <a:gd name="T9" fmla="*/ 541 h 544"/>
                <a:gd name="T10" fmla="*/ 963 w 986"/>
                <a:gd name="T11" fmla="*/ 544 h 544"/>
                <a:gd name="T12" fmla="*/ 986 w 986"/>
                <a:gd name="T13" fmla="*/ 544 h 544"/>
                <a:gd name="T14" fmla="*/ 964 w 986"/>
                <a:gd name="T15" fmla="*/ 530 h 544"/>
                <a:gd name="T16" fmla="*/ 34 w 986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168" y="84"/>
                    <a:pt x="328" y="170"/>
                    <a:pt x="488" y="259"/>
                  </a:cubicBezTo>
                  <a:cubicBezTo>
                    <a:pt x="647" y="348"/>
                    <a:pt x="804" y="441"/>
                    <a:pt x="957" y="541"/>
                  </a:cubicBezTo>
                  <a:cubicBezTo>
                    <a:pt x="959" y="542"/>
                    <a:pt x="961" y="543"/>
                    <a:pt x="963" y="544"/>
                  </a:cubicBezTo>
                  <a:cubicBezTo>
                    <a:pt x="986" y="544"/>
                    <a:pt x="986" y="544"/>
                    <a:pt x="986" y="544"/>
                  </a:cubicBezTo>
                  <a:cubicBezTo>
                    <a:pt x="979" y="540"/>
                    <a:pt x="971" y="535"/>
                    <a:pt x="964" y="530"/>
                  </a:cubicBezTo>
                  <a:cubicBezTo>
                    <a:pt x="666" y="333"/>
                    <a:pt x="353" y="15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7678738" y="6265863"/>
              <a:ext cx="1004888" cy="582613"/>
            </a:xfrm>
            <a:custGeom>
              <a:avLst/>
              <a:gdLst>
                <a:gd name="T0" fmla="*/ 34 w 943"/>
                <a:gd name="T1" fmla="*/ 0 h 544"/>
                <a:gd name="T2" fmla="*/ 0 w 943"/>
                <a:gd name="T3" fmla="*/ 0 h 544"/>
                <a:gd name="T4" fmla="*/ 411 w 943"/>
                <a:gd name="T5" fmla="*/ 223 h 544"/>
                <a:gd name="T6" fmla="*/ 873 w 943"/>
                <a:gd name="T7" fmla="*/ 511 h 544"/>
                <a:gd name="T8" fmla="*/ 922 w 943"/>
                <a:gd name="T9" fmla="*/ 544 h 544"/>
                <a:gd name="T10" fmla="*/ 943 w 943"/>
                <a:gd name="T11" fmla="*/ 544 h 544"/>
                <a:gd name="T12" fmla="*/ 881 w 943"/>
                <a:gd name="T13" fmla="*/ 500 h 544"/>
                <a:gd name="T14" fmla="*/ 34 w 94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9" y="72"/>
                    <a:pt x="275" y="146"/>
                    <a:pt x="411" y="223"/>
                  </a:cubicBezTo>
                  <a:cubicBezTo>
                    <a:pt x="568" y="314"/>
                    <a:pt x="723" y="409"/>
                    <a:pt x="873" y="511"/>
                  </a:cubicBezTo>
                  <a:cubicBezTo>
                    <a:pt x="890" y="522"/>
                    <a:pt x="906" y="533"/>
                    <a:pt x="922" y="544"/>
                  </a:cubicBezTo>
                  <a:cubicBezTo>
                    <a:pt x="943" y="544"/>
                    <a:pt x="943" y="544"/>
                    <a:pt x="943" y="544"/>
                  </a:cubicBezTo>
                  <a:cubicBezTo>
                    <a:pt x="923" y="530"/>
                    <a:pt x="902" y="515"/>
                    <a:pt x="881" y="500"/>
                  </a:cubicBezTo>
                  <a:cubicBezTo>
                    <a:pt x="611" y="314"/>
                    <a:pt x="326" y="15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6900863" y="6265863"/>
              <a:ext cx="1231900" cy="582613"/>
            </a:xfrm>
            <a:custGeom>
              <a:avLst/>
              <a:gdLst>
                <a:gd name="T0" fmla="*/ 22 w 1155"/>
                <a:gd name="T1" fmla="*/ 0 h 544"/>
                <a:gd name="T2" fmla="*/ 0 w 1155"/>
                <a:gd name="T3" fmla="*/ 0 h 544"/>
                <a:gd name="T4" fmla="*/ 400 w 1155"/>
                <a:gd name="T5" fmla="*/ 191 h 544"/>
                <a:gd name="T6" fmla="*/ 1121 w 1155"/>
                <a:gd name="T7" fmla="*/ 544 h 544"/>
                <a:gd name="T8" fmla="*/ 1155 w 1155"/>
                <a:gd name="T9" fmla="*/ 544 h 544"/>
                <a:gd name="T10" fmla="*/ 406 w 1155"/>
                <a:gd name="T11" fmla="*/ 178 h 544"/>
                <a:gd name="T12" fmla="*/ 22 w 115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4" y="63"/>
                    <a:pt x="267" y="127"/>
                    <a:pt x="400" y="191"/>
                  </a:cubicBezTo>
                  <a:cubicBezTo>
                    <a:pt x="641" y="307"/>
                    <a:pt x="882" y="425"/>
                    <a:pt x="1121" y="544"/>
                  </a:cubicBezTo>
                  <a:cubicBezTo>
                    <a:pt x="1155" y="544"/>
                    <a:pt x="1155" y="544"/>
                    <a:pt x="1155" y="544"/>
                  </a:cubicBezTo>
                  <a:cubicBezTo>
                    <a:pt x="907" y="418"/>
                    <a:pt x="658" y="296"/>
                    <a:pt x="406" y="178"/>
                  </a:cubicBezTo>
                  <a:cubicBezTo>
                    <a:pt x="279" y="117"/>
                    <a:pt x="151" y="5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8154988" y="6265863"/>
              <a:ext cx="806450" cy="582613"/>
            </a:xfrm>
            <a:custGeom>
              <a:avLst/>
              <a:gdLst>
                <a:gd name="T0" fmla="*/ 33 w 757"/>
                <a:gd name="T1" fmla="*/ 0 h 544"/>
                <a:gd name="T2" fmla="*/ 0 w 757"/>
                <a:gd name="T3" fmla="*/ 0 h 544"/>
                <a:gd name="T4" fmla="*/ 138 w 757"/>
                <a:gd name="T5" fmla="*/ 84 h 544"/>
                <a:gd name="T6" fmla="*/ 576 w 757"/>
                <a:gd name="T7" fmla="*/ 398 h 544"/>
                <a:gd name="T8" fmla="*/ 741 w 757"/>
                <a:gd name="T9" fmla="*/ 544 h 544"/>
                <a:gd name="T10" fmla="*/ 757 w 757"/>
                <a:gd name="T11" fmla="*/ 544 h 544"/>
                <a:gd name="T12" fmla="*/ 584 w 757"/>
                <a:gd name="T13" fmla="*/ 388 h 544"/>
                <a:gd name="T14" fmla="*/ 33 w 75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544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" y="28"/>
                    <a:pt x="93" y="56"/>
                    <a:pt x="138" y="84"/>
                  </a:cubicBezTo>
                  <a:cubicBezTo>
                    <a:pt x="290" y="180"/>
                    <a:pt x="438" y="284"/>
                    <a:pt x="576" y="398"/>
                  </a:cubicBezTo>
                  <a:cubicBezTo>
                    <a:pt x="633" y="445"/>
                    <a:pt x="688" y="494"/>
                    <a:pt x="741" y="544"/>
                  </a:cubicBezTo>
                  <a:cubicBezTo>
                    <a:pt x="757" y="544"/>
                    <a:pt x="757" y="544"/>
                    <a:pt x="757" y="544"/>
                  </a:cubicBezTo>
                  <a:cubicBezTo>
                    <a:pt x="702" y="490"/>
                    <a:pt x="644" y="438"/>
                    <a:pt x="584" y="388"/>
                  </a:cubicBezTo>
                  <a:cubicBezTo>
                    <a:pt x="411" y="244"/>
                    <a:pt x="226" y="1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8266113" y="6265863"/>
              <a:ext cx="755650" cy="582613"/>
            </a:xfrm>
            <a:custGeom>
              <a:avLst/>
              <a:gdLst>
                <a:gd name="T0" fmla="*/ 520 w 709"/>
                <a:gd name="T1" fmla="*/ 362 h 544"/>
                <a:gd name="T2" fmla="*/ 31 w 709"/>
                <a:gd name="T3" fmla="*/ 0 h 544"/>
                <a:gd name="T4" fmla="*/ 0 w 709"/>
                <a:gd name="T5" fmla="*/ 0 h 544"/>
                <a:gd name="T6" fmla="*/ 80 w 709"/>
                <a:gd name="T7" fmla="*/ 51 h 544"/>
                <a:gd name="T8" fmla="*/ 512 w 709"/>
                <a:gd name="T9" fmla="*/ 372 h 544"/>
                <a:gd name="T10" fmla="*/ 693 w 709"/>
                <a:gd name="T11" fmla="*/ 544 h 544"/>
                <a:gd name="T12" fmla="*/ 709 w 709"/>
                <a:gd name="T13" fmla="*/ 544 h 544"/>
                <a:gd name="T14" fmla="*/ 520 w 709"/>
                <a:gd name="T15" fmla="*/ 36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544">
                  <a:moveTo>
                    <a:pt x="520" y="362"/>
                  </a:moveTo>
                  <a:cubicBezTo>
                    <a:pt x="367" y="228"/>
                    <a:pt x="203" y="10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7"/>
                    <a:pt x="53" y="34"/>
                    <a:pt x="80" y="51"/>
                  </a:cubicBezTo>
                  <a:cubicBezTo>
                    <a:pt x="231" y="148"/>
                    <a:pt x="376" y="254"/>
                    <a:pt x="512" y="372"/>
                  </a:cubicBezTo>
                  <a:cubicBezTo>
                    <a:pt x="575" y="427"/>
                    <a:pt x="635" y="484"/>
                    <a:pt x="693" y="544"/>
                  </a:cubicBezTo>
                  <a:cubicBezTo>
                    <a:pt x="709" y="544"/>
                    <a:pt x="709" y="544"/>
                    <a:pt x="709" y="544"/>
                  </a:cubicBezTo>
                  <a:cubicBezTo>
                    <a:pt x="649" y="481"/>
                    <a:pt x="586" y="420"/>
                    <a:pt x="520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8374063" y="6265863"/>
              <a:ext cx="703263" cy="582613"/>
            </a:xfrm>
            <a:custGeom>
              <a:avLst/>
              <a:gdLst>
                <a:gd name="T0" fmla="*/ 461 w 660"/>
                <a:gd name="T1" fmla="*/ 337 h 544"/>
                <a:gd name="T2" fmla="*/ 30 w 660"/>
                <a:gd name="T3" fmla="*/ 0 h 544"/>
                <a:gd name="T4" fmla="*/ 0 w 660"/>
                <a:gd name="T5" fmla="*/ 0 h 544"/>
                <a:gd name="T6" fmla="*/ 27 w 660"/>
                <a:gd name="T7" fmla="*/ 18 h 544"/>
                <a:gd name="T8" fmla="*/ 452 w 660"/>
                <a:gd name="T9" fmla="*/ 347 h 544"/>
                <a:gd name="T10" fmla="*/ 646 w 660"/>
                <a:gd name="T11" fmla="*/ 544 h 544"/>
                <a:gd name="T12" fmla="*/ 660 w 660"/>
                <a:gd name="T13" fmla="*/ 544 h 544"/>
                <a:gd name="T14" fmla="*/ 461 w 660"/>
                <a:gd name="T15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0" h="544">
                  <a:moveTo>
                    <a:pt x="461" y="337"/>
                  </a:moveTo>
                  <a:cubicBezTo>
                    <a:pt x="327" y="213"/>
                    <a:pt x="182" y="10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2"/>
                    <a:pt x="27" y="18"/>
                  </a:cubicBezTo>
                  <a:cubicBezTo>
                    <a:pt x="176" y="117"/>
                    <a:pt x="320" y="225"/>
                    <a:pt x="452" y="347"/>
                  </a:cubicBezTo>
                  <a:cubicBezTo>
                    <a:pt x="520" y="409"/>
                    <a:pt x="585" y="475"/>
                    <a:pt x="646" y="544"/>
                  </a:cubicBezTo>
                  <a:cubicBezTo>
                    <a:pt x="660" y="544"/>
                    <a:pt x="660" y="544"/>
                    <a:pt x="660" y="544"/>
                  </a:cubicBezTo>
                  <a:cubicBezTo>
                    <a:pt x="598" y="471"/>
                    <a:pt x="531" y="402"/>
                    <a:pt x="46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1762126" y="6265863"/>
              <a:ext cx="3175" cy="57150"/>
            </a:xfrm>
            <a:custGeom>
              <a:avLst/>
              <a:gdLst>
                <a:gd name="T0" fmla="*/ 1 w 3"/>
                <a:gd name="T1" fmla="*/ 53 h 53"/>
                <a:gd name="T2" fmla="*/ 1 w 3"/>
                <a:gd name="T3" fmla="*/ 53 h 53"/>
                <a:gd name="T4" fmla="*/ 3 w 3"/>
                <a:gd name="T5" fmla="*/ 0 h 53"/>
                <a:gd name="T6" fmla="*/ 2 w 3"/>
                <a:gd name="T7" fmla="*/ 0 h 53"/>
                <a:gd name="T8" fmla="*/ 1 w 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3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35"/>
                    <a:pt x="2" y="1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8"/>
                    <a:pt x="0" y="35"/>
                    <a:pt x="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8477251" y="6265863"/>
              <a:ext cx="654050" cy="582613"/>
            </a:xfrm>
            <a:custGeom>
              <a:avLst/>
              <a:gdLst>
                <a:gd name="T0" fmla="*/ 29 w 613"/>
                <a:gd name="T1" fmla="*/ 0 h 544"/>
                <a:gd name="T2" fmla="*/ 0 w 613"/>
                <a:gd name="T3" fmla="*/ 0 h 544"/>
                <a:gd name="T4" fmla="*/ 398 w 613"/>
                <a:gd name="T5" fmla="*/ 322 h 544"/>
                <a:gd name="T6" fmla="*/ 599 w 613"/>
                <a:gd name="T7" fmla="*/ 544 h 544"/>
                <a:gd name="T8" fmla="*/ 613 w 613"/>
                <a:gd name="T9" fmla="*/ 544 h 544"/>
                <a:gd name="T10" fmla="*/ 407 w 613"/>
                <a:gd name="T11" fmla="*/ 313 h 544"/>
                <a:gd name="T12" fmla="*/ 29 w 613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54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1" y="97"/>
                    <a:pt x="275" y="203"/>
                    <a:pt x="398" y="322"/>
                  </a:cubicBezTo>
                  <a:cubicBezTo>
                    <a:pt x="469" y="392"/>
                    <a:pt x="537" y="466"/>
                    <a:pt x="599" y="544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550" y="463"/>
                    <a:pt x="480" y="385"/>
                    <a:pt x="407" y="313"/>
                  </a:cubicBezTo>
                  <a:cubicBezTo>
                    <a:pt x="289" y="198"/>
                    <a:pt x="162" y="95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3205163" y="6265863"/>
              <a:ext cx="582613" cy="582613"/>
            </a:xfrm>
            <a:custGeom>
              <a:avLst/>
              <a:gdLst>
                <a:gd name="T0" fmla="*/ 344 w 548"/>
                <a:gd name="T1" fmla="*/ 166 h 544"/>
                <a:gd name="T2" fmla="*/ 142 w 548"/>
                <a:gd name="T3" fmla="*/ 368 h 544"/>
                <a:gd name="T4" fmla="*/ 0 w 548"/>
                <a:gd name="T5" fmla="*/ 544 h 544"/>
                <a:gd name="T6" fmla="*/ 23 w 548"/>
                <a:gd name="T7" fmla="*/ 544 h 544"/>
                <a:gd name="T8" fmla="*/ 155 w 548"/>
                <a:gd name="T9" fmla="*/ 378 h 544"/>
                <a:gd name="T10" fmla="*/ 348 w 548"/>
                <a:gd name="T11" fmla="*/ 172 h 544"/>
                <a:gd name="T12" fmla="*/ 548 w 548"/>
                <a:gd name="T13" fmla="*/ 0 h 544"/>
                <a:gd name="T14" fmla="*/ 537 w 548"/>
                <a:gd name="T15" fmla="*/ 0 h 544"/>
                <a:gd name="T16" fmla="*/ 344 w 548"/>
                <a:gd name="T17" fmla="*/ 16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4">
                  <a:moveTo>
                    <a:pt x="344" y="166"/>
                  </a:moveTo>
                  <a:cubicBezTo>
                    <a:pt x="274" y="230"/>
                    <a:pt x="206" y="297"/>
                    <a:pt x="142" y="368"/>
                  </a:cubicBezTo>
                  <a:cubicBezTo>
                    <a:pt x="92" y="424"/>
                    <a:pt x="45" y="483"/>
                    <a:pt x="0" y="544"/>
                  </a:cubicBezTo>
                  <a:cubicBezTo>
                    <a:pt x="23" y="544"/>
                    <a:pt x="23" y="544"/>
                    <a:pt x="23" y="544"/>
                  </a:cubicBezTo>
                  <a:cubicBezTo>
                    <a:pt x="65" y="487"/>
                    <a:pt x="109" y="432"/>
                    <a:pt x="155" y="378"/>
                  </a:cubicBezTo>
                  <a:cubicBezTo>
                    <a:pt x="216" y="306"/>
                    <a:pt x="280" y="237"/>
                    <a:pt x="348" y="172"/>
                  </a:cubicBezTo>
                  <a:cubicBezTo>
                    <a:pt x="412" y="111"/>
                    <a:pt x="479" y="54"/>
                    <a:pt x="54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471" y="53"/>
                    <a:pt x="406" y="109"/>
                    <a:pt x="34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3043238" y="6265863"/>
              <a:ext cx="552450" cy="582613"/>
            </a:xfrm>
            <a:custGeom>
              <a:avLst/>
              <a:gdLst>
                <a:gd name="T0" fmla="*/ 437 w 519"/>
                <a:gd name="T1" fmla="*/ 61 h 544"/>
                <a:gd name="T2" fmla="*/ 230 w 519"/>
                <a:gd name="T3" fmla="*/ 254 h 544"/>
                <a:gd name="T4" fmla="*/ 50 w 519"/>
                <a:gd name="T5" fmla="*/ 472 h 544"/>
                <a:gd name="T6" fmla="*/ 0 w 519"/>
                <a:gd name="T7" fmla="*/ 544 h 544"/>
                <a:gd name="T8" fmla="*/ 21 w 519"/>
                <a:gd name="T9" fmla="*/ 544 h 544"/>
                <a:gd name="T10" fmla="*/ 65 w 519"/>
                <a:gd name="T11" fmla="*/ 483 h 544"/>
                <a:gd name="T12" fmla="*/ 242 w 519"/>
                <a:gd name="T13" fmla="*/ 265 h 544"/>
                <a:gd name="T14" fmla="*/ 441 w 519"/>
                <a:gd name="T15" fmla="*/ 66 h 544"/>
                <a:gd name="T16" fmla="*/ 519 w 519"/>
                <a:gd name="T17" fmla="*/ 0 h 544"/>
                <a:gd name="T18" fmla="*/ 509 w 519"/>
                <a:gd name="T19" fmla="*/ 0 h 544"/>
                <a:gd name="T20" fmla="*/ 437 w 519"/>
                <a:gd name="T21" fmla="*/ 6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544">
                  <a:moveTo>
                    <a:pt x="437" y="61"/>
                  </a:moveTo>
                  <a:cubicBezTo>
                    <a:pt x="365" y="122"/>
                    <a:pt x="296" y="186"/>
                    <a:pt x="230" y="254"/>
                  </a:cubicBezTo>
                  <a:cubicBezTo>
                    <a:pt x="165" y="323"/>
                    <a:pt x="105" y="395"/>
                    <a:pt x="50" y="472"/>
                  </a:cubicBezTo>
                  <a:cubicBezTo>
                    <a:pt x="33" y="496"/>
                    <a:pt x="16" y="520"/>
                    <a:pt x="0" y="544"/>
                  </a:cubicBezTo>
                  <a:cubicBezTo>
                    <a:pt x="21" y="544"/>
                    <a:pt x="21" y="544"/>
                    <a:pt x="21" y="544"/>
                  </a:cubicBezTo>
                  <a:cubicBezTo>
                    <a:pt x="35" y="524"/>
                    <a:pt x="50" y="503"/>
                    <a:pt x="65" y="483"/>
                  </a:cubicBezTo>
                  <a:cubicBezTo>
                    <a:pt x="120" y="407"/>
                    <a:pt x="179" y="335"/>
                    <a:pt x="242" y="265"/>
                  </a:cubicBezTo>
                  <a:cubicBezTo>
                    <a:pt x="305" y="196"/>
                    <a:pt x="371" y="129"/>
                    <a:pt x="441" y="66"/>
                  </a:cubicBezTo>
                  <a:cubicBezTo>
                    <a:pt x="467" y="44"/>
                    <a:pt x="493" y="22"/>
                    <a:pt x="519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5" y="20"/>
                    <a:pt x="460" y="40"/>
                    <a:pt x="4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2884488" y="6265863"/>
              <a:ext cx="519113" cy="582613"/>
            </a:xfrm>
            <a:custGeom>
              <a:avLst/>
              <a:gdLst>
                <a:gd name="T0" fmla="*/ 317 w 488"/>
                <a:gd name="T1" fmla="*/ 142 h 544"/>
                <a:gd name="T2" fmla="*/ 131 w 488"/>
                <a:gd name="T3" fmla="*/ 352 h 544"/>
                <a:gd name="T4" fmla="*/ 0 w 488"/>
                <a:gd name="T5" fmla="*/ 544 h 544"/>
                <a:gd name="T6" fmla="*/ 20 w 488"/>
                <a:gd name="T7" fmla="*/ 544 h 544"/>
                <a:gd name="T8" fmla="*/ 145 w 488"/>
                <a:gd name="T9" fmla="*/ 363 h 544"/>
                <a:gd name="T10" fmla="*/ 328 w 488"/>
                <a:gd name="T11" fmla="*/ 153 h 544"/>
                <a:gd name="T12" fmla="*/ 488 w 488"/>
                <a:gd name="T13" fmla="*/ 0 h 544"/>
                <a:gd name="T14" fmla="*/ 475 w 488"/>
                <a:gd name="T15" fmla="*/ 0 h 544"/>
                <a:gd name="T16" fmla="*/ 317 w 488"/>
                <a:gd name="T17" fmla="*/ 1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44">
                  <a:moveTo>
                    <a:pt x="317" y="142"/>
                  </a:moveTo>
                  <a:cubicBezTo>
                    <a:pt x="250" y="207"/>
                    <a:pt x="187" y="277"/>
                    <a:pt x="131" y="352"/>
                  </a:cubicBezTo>
                  <a:cubicBezTo>
                    <a:pt x="84" y="414"/>
                    <a:pt x="40" y="478"/>
                    <a:pt x="0" y="544"/>
                  </a:cubicBezTo>
                  <a:cubicBezTo>
                    <a:pt x="20" y="544"/>
                    <a:pt x="20" y="544"/>
                    <a:pt x="20" y="544"/>
                  </a:cubicBezTo>
                  <a:cubicBezTo>
                    <a:pt x="58" y="482"/>
                    <a:pt x="100" y="421"/>
                    <a:pt x="145" y="363"/>
                  </a:cubicBezTo>
                  <a:cubicBezTo>
                    <a:pt x="202" y="290"/>
                    <a:pt x="264" y="220"/>
                    <a:pt x="328" y="153"/>
                  </a:cubicBezTo>
                  <a:cubicBezTo>
                    <a:pt x="379" y="100"/>
                    <a:pt x="433" y="49"/>
                    <a:pt x="488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20" y="45"/>
                    <a:pt x="367" y="92"/>
                    <a:pt x="31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2732088" y="6265863"/>
              <a:ext cx="482600" cy="582613"/>
            </a:xfrm>
            <a:custGeom>
              <a:avLst/>
              <a:gdLst>
                <a:gd name="T0" fmla="*/ 399 w 454"/>
                <a:gd name="T1" fmla="*/ 30 h 544"/>
                <a:gd name="T2" fmla="*/ 207 w 454"/>
                <a:gd name="T3" fmla="*/ 233 h 544"/>
                <a:gd name="T4" fmla="*/ 0 w 454"/>
                <a:gd name="T5" fmla="*/ 544 h 544"/>
                <a:gd name="T6" fmla="*/ 18 w 454"/>
                <a:gd name="T7" fmla="*/ 544 h 544"/>
                <a:gd name="T8" fmla="*/ 221 w 454"/>
                <a:gd name="T9" fmla="*/ 244 h 544"/>
                <a:gd name="T10" fmla="*/ 410 w 454"/>
                <a:gd name="T11" fmla="*/ 42 h 544"/>
                <a:gd name="T12" fmla="*/ 454 w 454"/>
                <a:gd name="T13" fmla="*/ 0 h 544"/>
                <a:gd name="T14" fmla="*/ 433 w 454"/>
                <a:gd name="T15" fmla="*/ 0 h 544"/>
                <a:gd name="T16" fmla="*/ 399 w 454"/>
                <a:gd name="T17" fmla="*/ 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544">
                  <a:moveTo>
                    <a:pt x="399" y="30"/>
                  </a:moveTo>
                  <a:cubicBezTo>
                    <a:pt x="330" y="93"/>
                    <a:pt x="266" y="160"/>
                    <a:pt x="207" y="233"/>
                  </a:cubicBezTo>
                  <a:cubicBezTo>
                    <a:pt x="128" y="329"/>
                    <a:pt x="58" y="434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75" y="438"/>
                    <a:pt x="143" y="337"/>
                    <a:pt x="221" y="244"/>
                  </a:cubicBezTo>
                  <a:cubicBezTo>
                    <a:pt x="280" y="173"/>
                    <a:pt x="343" y="106"/>
                    <a:pt x="410" y="42"/>
                  </a:cubicBezTo>
                  <a:cubicBezTo>
                    <a:pt x="424" y="28"/>
                    <a:pt x="439" y="14"/>
                    <a:pt x="45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1" y="10"/>
                    <a:pt x="410" y="20"/>
                    <a:pt x="39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586038" y="6265863"/>
              <a:ext cx="441325" cy="582613"/>
            </a:xfrm>
            <a:custGeom>
              <a:avLst/>
              <a:gdLst>
                <a:gd name="T0" fmla="*/ 277 w 413"/>
                <a:gd name="T1" fmla="*/ 114 h 544"/>
                <a:gd name="T2" fmla="*/ 0 w 413"/>
                <a:gd name="T3" fmla="*/ 544 h 544"/>
                <a:gd name="T4" fmla="*/ 15 w 413"/>
                <a:gd name="T5" fmla="*/ 544 h 544"/>
                <a:gd name="T6" fmla="*/ 291 w 413"/>
                <a:gd name="T7" fmla="*/ 126 h 544"/>
                <a:gd name="T8" fmla="*/ 413 w 413"/>
                <a:gd name="T9" fmla="*/ 0 h 544"/>
                <a:gd name="T10" fmla="*/ 386 w 413"/>
                <a:gd name="T11" fmla="*/ 0 h 544"/>
                <a:gd name="T12" fmla="*/ 277 w 413"/>
                <a:gd name="T13" fmla="*/ 11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544">
                  <a:moveTo>
                    <a:pt x="277" y="114"/>
                  </a:moveTo>
                  <a:cubicBezTo>
                    <a:pt x="165" y="243"/>
                    <a:pt x="68" y="387"/>
                    <a:pt x="0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85" y="392"/>
                    <a:pt x="179" y="251"/>
                    <a:pt x="291" y="126"/>
                  </a:cubicBezTo>
                  <a:cubicBezTo>
                    <a:pt x="330" y="83"/>
                    <a:pt x="371" y="41"/>
                    <a:pt x="413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37"/>
                    <a:pt x="312" y="74"/>
                    <a:pt x="27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449513" y="6265863"/>
              <a:ext cx="387350" cy="582613"/>
            </a:xfrm>
            <a:custGeom>
              <a:avLst/>
              <a:gdLst>
                <a:gd name="T0" fmla="*/ 35 w 363"/>
                <a:gd name="T1" fmla="*/ 454 h 544"/>
                <a:gd name="T2" fmla="*/ 0 w 363"/>
                <a:gd name="T3" fmla="*/ 544 h 544"/>
                <a:gd name="T4" fmla="*/ 12 w 363"/>
                <a:gd name="T5" fmla="*/ 544 h 544"/>
                <a:gd name="T6" fmla="*/ 47 w 363"/>
                <a:gd name="T7" fmla="*/ 459 h 544"/>
                <a:gd name="T8" fmla="*/ 355 w 363"/>
                <a:gd name="T9" fmla="*/ 9 h 544"/>
                <a:gd name="T10" fmla="*/ 363 w 363"/>
                <a:gd name="T11" fmla="*/ 0 h 544"/>
                <a:gd name="T12" fmla="*/ 337 w 363"/>
                <a:gd name="T13" fmla="*/ 0 h 544"/>
                <a:gd name="T14" fmla="*/ 35 w 363"/>
                <a:gd name="T15" fmla="*/ 45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544">
                  <a:moveTo>
                    <a:pt x="35" y="454"/>
                  </a:moveTo>
                  <a:cubicBezTo>
                    <a:pt x="22" y="483"/>
                    <a:pt x="11" y="514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3" y="516"/>
                    <a:pt x="34" y="487"/>
                    <a:pt x="47" y="459"/>
                  </a:cubicBezTo>
                  <a:cubicBezTo>
                    <a:pt x="121" y="292"/>
                    <a:pt x="228" y="140"/>
                    <a:pt x="355" y="9"/>
                  </a:cubicBezTo>
                  <a:cubicBezTo>
                    <a:pt x="357" y="6"/>
                    <a:pt x="360" y="3"/>
                    <a:pt x="36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13" y="133"/>
                    <a:pt x="106" y="285"/>
                    <a:pt x="35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9091613" y="6265863"/>
              <a:ext cx="52388" cy="65088"/>
            </a:xfrm>
            <a:custGeom>
              <a:avLst/>
              <a:gdLst>
                <a:gd name="T0" fmla="*/ 19 w 49"/>
                <a:gd name="T1" fmla="*/ 0 h 61"/>
                <a:gd name="T2" fmla="*/ 0 w 49"/>
                <a:gd name="T3" fmla="*/ 0 h 61"/>
                <a:gd name="T4" fmla="*/ 49 w 49"/>
                <a:gd name="T5" fmla="*/ 61 h 61"/>
                <a:gd name="T6" fmla="*/ 49 w 49"/>
                <a:gd name="T7" fmla="*/ 38 h 61"/>
                <a:gd name="T8" fmla="*/ 19 w 4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0"/>
                    <a:pt x="33" y="40"/>
                    <a:pt x="49" y="6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9" y="25"/>
                    <a:pt x="29" y="1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2112963" y="6265863"/>
              <a:ext cx="190500" cy="582613"/>
            </a:xfrm>
            <a:custGeom>
              <a:avLst/>
              <a:gdLst>
                <a:gd name="T0" fmla="*/ 125 w 178"/>
                <a:gd name="T1" fmla="*/ 64 h 544"/>
                <a:gd name="T2" fmla="*/ 28 w 178"/>
                <a:gd name="T3" fmla="*/ 319 h 544"/>
                <a:gd name="T4" fmla="*/ 0 w 178"/>
                <a:gd name="T5" fmla="*/ 544 h 544"/>
                <a:gd name="T6" fmla="*/ 2 w 178"/>
                <a:gd name="T7" fmla="*/ 544 h 544"/>
                <a:gd name="T8" fmla="*/ 136 w 178"/>
                <a:gd name="T9" fmla="*/ 70 h 544"/>
                <a:gd name="T10" fmla="*/ 178 w 178"/>
                <a:gd name="T11" fmla="*/ 0 h 544"/>
                <a:gd name="T12" fmla="*/ 161 w 178"/>
                <a:gd name="T13" fmla="*/ 0 h 544"/>
                <a:gd name="T14" fmla="*/ 125 w 178"/>
                <a:gd name="T15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44">
                  <a:moveTo>
                    <a:pt x="125" y="64"/>
                  </a:moveTo>
                  <a:cubicBezTo>
                    <a:pt x="82" y="145"/>
                    <a:pt x="49" y="230"/>
                    <a:pt x="28" y="319"/>
                  </a:cubicBezTo>
                  <a:cubicBezTo>
                    <a:pt x="11" y="393"/>
                    <a:pt x="2" y="469"/>
                    <a:pt x="0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10" y="378"/>
                    <a:pt x="56" y="215"/>
                    <a:pt x="136" y="70"/>
                  </a:cubicBezTo>
                  <a:cubicBezTo>
                    <a:pt x="149" y="46"/>
                    <a:pt x="163" y="23"/>
                    <a:pt x="17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8" y="21"/>
                    <a:pt x="136" y="42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8" name="Freeform 41"/>
            <p:cNvSpPr>
              <a:spLocks/>
            </p:cNvSpPr>
            <p:nvPr userDrawn="1"/>
          </p:nvSpPr>
          <p:spPr bwMode="auto">
            <a:xfrm>
              <a:off x="2024063" y="6265863"/>
              <a:ext cx="120650" cy="487363"/>
            </a:xfrm>
            <a:custGeom>
              <a:avLst/>
              <a:gdLst>
                <a:gd name="T0" fmla="*/ 32 w 113"/>
                <a:gd name="T1" fmla="*/ 186 h 455"/>
                <a:gd name="T2" fmla="*/ 1 w 113"/>
                <a:gd name="T3" fmla="*/ 455 h 455"/>
                <a:gd name="T4" fmla="*/ 2 w 113"/>
                <a:gd name="T5" fmla="*/ 455 h 455"/>
                <a:gd name="T6" fmla="*/ 113 w 113"/>
                <a:gd name="T7" fmla="*/ 0 h 455"/>
                <a:gd name="T8" fmla="*/ 100 w 113"/>
                <a:gd name="T9" fmla="*/ 0 h 455"/>
                <a:gd name="T10" fmla="*/ 32 w 113"/>
                <a:gd name="T11" fmla="*/ 1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55">
                  <a:moveTo>
                    <a:pt x="32" y="186"/>
                  </a:moveTo>
                  <a:cubicBezTo>
                    <a:pt x="10" y="274"/>
                    <a:pt x="0" y="365"/>
                    <a:pt x="1" y="455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4" y="297"/>
                    <a:pt x="42" y="14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1" y="60"/>
                    <a:pt x="48" y="122"/>
                    <a:pt x="32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8764588" y="6265863"/>
              <a:ext cx="379413" cy="404813"/>
            </a:xfrm>
            <a:custGeom>
              <a:avLst/>
              <a:gdLst>
                <a:gd name="T0" fmla="*/ 270 w 356"/>
                <a:gd name="T1" fmla="*/ 247 h 378"/>
                <a:gd name="T2" fmla="*/ 24 w 356"/>
                <a:gd name="T3" fmla="*/ 0 h 378"/>
                <a:gd name="T4" fmla="*/ 0 w 356"/>
                <a:gd name="T5" fmla="*/ 0 h 378"/>
                <a:gd name="T6" fmla="*/ 260 w 356"/>
                <a:gd name="T7" fmla="*/ 256 h 378"/>
                <a:gd name="T8" fmla="*/ 356 w 356"/>
                <a:gd name="T9" fmla="*/ 378 h 378"/>
                <a:gd name="T10" fmla="*/ 356 w 356"/>
                <a:gd name="T11" fmla="*/ 357 h 378"/>
                <a:gd name="T12" fmla="*/ 270 w 356"/>
                <a:gd name="T13" fmla="*/ 2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378">
                  <a:moveTo>
                    <a:pt x="270" y="247"/>
                  </a:moveTo>
                  <a:cubicBezTo>
                    <a:pt x="195" y="159"/>
                    <a:pt x="112" y="76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79"/>
                    <a:pt x="181" y="163"/>
                    <a:pt x="260" y="256"/>
                  </a:cubicBezTo>
                  <a:cubicBezTo>
                    <a:pt x="294" y="295"/>
                    <a:pt x="326" y="336"/>
                    <a:pt x="356" y="37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29" y="320"/>
                    <a:pt x="300" y="283"/>
                    <a:pt x="270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7921626" y="6265863"/>
              <a:ext cx="909638" cy="582613"/>
            </a:xfrm>
            <a:custGeom>
              <a:avLst/>
              <a:gdLst>
                <a:gd name="T0" fmla="*/ 34 w 853"/>
                <a:gd name="T1" fmla="*/ 0 h 544"/>
                <a:gd name="T2" fmla="*/ 0 w 853"/>
                <a:gd name="T3" fmla="*/ 0 h 544"/>
                <a:gd name="T4" fmla="*/ 267 w 853"/>
                <a:gd name="T5" fmla="*/ 153 h 544"/>
                <a:gd name="T6" fmla="*/ 717 w 853"/>
                <a:gd name="T7" fmla="*/ 453 h 544"/>
                <a:gd name="T8" fmla="*/ 834 w 853"/>
                <a:gd name="T9" fmla="*/ 544 h 544"/>
                <a:gd name="T10" fmla="*/ 853 w 853"/>
                <a:gd name="T11" fmla="*/ 544 h 544"/>
                <a:gd name="T12" fmla="*/ 725 w 853"/>
                <a:gd name="T13" fmla="*/ 443 h 544"/>
                <a:gd name="T14" fmla="*/ 34 w 85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50"/>
                    <a:pt x="179" y="100"/>
                    <a:pt x="267" y="153"/>
                  </a:cubicBezTo>
                  <a:cubicBezTo>
                    <a:pt x="421" y="246"/>
                    <a:pt x="572" y="345"/>
                    <a:pt x="717" y="453"/>
                  </a:cubicBezTo>
                  <a:cubicBezTo>
                    <a:pt x="756" y="483"/>
                    <a:pt x="795" y="513"/>
                    <a:pt x="834" y="544"/>
                  </a:cubicBezTo>
                  <a:cubicBezTo>
                    <a:pt x="853" y="544"/>
                    <a:pt x="853" y="544"/>
                    <a:pt x="853" y="544"/>
                  </a:cubicBezTo>
                  <a:cubicBezTo>
                    <a:pt x="811" y="510"/>
                    <a:pt x="768" y="476"/>
                    <a:pt x="725" y="443"/>
                  </a:cubicBezTo>
                  <a:cubicBezTo>
                    <a:pt x="506" y="278"/>
                    <a:pt x="274" y="132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7800976" y="6265863"/>
              <a:ext cx="957263" cy="582613"/>
            </a:xfrm>
            <a:custGeom>
              <a:avLst/>
              <a:gdLst>
                <a:gd name="T0" fmla="*/ 34 w 898"/>
                <a:gd name="T1" fmla="*/ 0 h 544"/>
                <a:gd name="T2" fmla="*/ 0 w 898"/>
                <a:gd name="T3" fmla="*/ 0 h 544"/>
                <a:gd name="T4" fmla="*/ 337 w 898"/>
                <a:gd name="T5" fmla="*/ 188 h 544"/>
                <a:gd name="T6" fmla="*/ 793 w 898"/>
                <a:gd name="T7" fmla="*/ 482 h 544"/>
                <a:gd name="T8" fmla="*/ 878 w 898"/>
                <a:gd name="T9" fmla="*/ 544 h 544"/>
                <a:gd name="T10" fmla="*/ 898 w 898"/>
                <a:gd name="T11" fmla="*/ 544 h 544"/>
                <a:gd name="T12" fmla="*/ 800 w 898"/>
                <a:gd name="T13" fmla="*/ 471 h 544"/>
                <a:gd name="T14" fmla="*/ 34 w 898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" y="60"/>
                    <a:pt x="226" y="123"/>
                    <a:pt x="337" y="188"/>
                  </a:cubicBezTo>
                  <a:cubicBezTo>
                    <a:pt x="493" y="280"/>
                    <a:pt x="646" y="377"/>
                    <a:pt x="793" y="482"/>
                  </a:cubicBezTo>
                  <a:cubicBezTo>
                    <a:pt x="822" y="502"/>
                    <a:pt x="850" y="523"/>
                    <a:pt x="878" y="544"/>
                  </a:cubicBezTo>
                  <a:cubicBezTo>
                    <a:pt x="898" y="544"/>
                    <a:pt x="898" y="544"/>
                    <a:pt x="898" y="544"/>
                  </a:cubicBezTo>
                  <a:cubicBezTo>
                    <a:pt x="866" y="520"/>
                    <a:pt x="833" y="495"/>
                    <a:pt x="800" y="471"/>
                  </a:cubicBezTo>
                  <a:cubicBezTo>
                    <a:pt x="557" y="296"/>
                    <a:pt x="300" y="14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8040688" y="6265863"/>
              <a:ext cx="857250" cy="582613"/>
            </a:xfrm>
            <a:custGeom>
              <a:avLst/>
              <a:gdLst>
                <a:gd name="T0" fmla="*/ 34 w 805"/>
                <a:gd name="T1" fmla="*/ 0 h 544"/>
                <a:gd name="T2" fmla="*/ 0 w 805"/>
                <a:gd name="T3" fmla="*/ 0 h 544"/>
                <a:gd name="T4" fmla="*/ 200 w 805"/>
                <a:gd name="T5" fmla="*/ 119 h 544"/>
                <a:gd name="T6" fmla="*/ 644 w 805"/>
                <a:gd name="T7" fmla="*/ 425 h 544"/>
                <a:gd name="T8" fmla="*/ 787 w 805"/>
                <a:gd name="T9" fmla="*/ 544 h 544"/>
                <a:gd name="T10" fmla="*/ 805 w 805"/>
                <a:gd name="T11" fmla="*/ 544 h 544"/>
                <a:gd name="T12" fmla="*/ 652 w 805"/>
                <a:gd name="T13" fmla="*/ 415 h 544"/>
                <a:gd name="T14" fmla="*/ 34 w 80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5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39"/>
                    <a:pt x="134" y="78"/>
                    <a:pt x="200" y="119"/>
                  </a:cubicBezTo>
                  <a:cubicBezTo>
                    <a:pt x="353" y="213"/>
                    <a:pt x="502" y="314"/>
                    <a:pt x="644" y="425"/>
                  </a:cubicBezTo>
                  <a:cubicBezTo>
                    <a:pt x="693" y="464"/>
                    <a:pt x="741" y="504"/>
                    <a:pt x="787" y="544"/>
                  </a:cubicBezTo>
                  <a:cubicBezTo>
                    <a:pt x="805" y="544"/>
                    <a:pt x="805" y="544"/>
                    <a:pt x="805" y="544"/>
                  </a:cubicBezTo>
                  <a:cubicBezTo>
                    <a:pt x="755" y="500"/>
                    <a:pt x="704" y="457"/>
                    <a:pt x="652" y="415"/>
                  </a:cubicBezTo>
                  <a:cubicBezTo>
                    <a:pt x="457" y="261"/>
                    <a:pt x="249" y="1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7034213" y="6265863"/>
              <a:ext cx="1201738" cy="582613"/>
            </a:xfrm>
            <a:custGeom>
              <a:avLst/>
              <a:gdLst>
                <a:gd name="T0" fmla="*/ 25 w 1127"/>
                <a:gd name="T1" fmla="*/ 0 h 544"/>
                <a:gd name="T2" fmla="*/ 0 w 1127"/>
                <a:gd name="T3" fmla="*/ 0 h 544"/>
                <a:gd name="T4" fmla="*/ 317 w 1127"/>
                <a:gd name="T5" fmla="*/ 153 h 544"/>
                <a:gd name="T6" fmla="*/ 820 w 1127"/>
                <a:gd name="T7" fmla="*/ 403 h 544"/>
                <a:gd name="T8" fmla="*/ 1096 w 1127"/>
                <a:gd name="T9" fmla="*/ 544 h 544"/>
                <a:gd name="T10" fmla="*/ 1127 w 1127"/>
                <a:gd name="T11" fmla="*/ 544 h 544"/>
                <a:gd name="T12" fmla="*/ 324 w 1127"/>
                <a:gd name="T13" fmla="*/ 140 h 544"/>
                <a:gd name="T14" fmla="*/ 25 w 112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7" h="54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" y="51"/>
                    <a:pt x="212" y="102"/>
                    <a:pt x="317" y="153"/>
                  </a:cubicBezTo>
                  <a:cubicBezTo>
                    <a:pt x="486" y="235"/>
                    <a:pt x="653" y="319"/>
                    <a:pt x="820" y="403"/>
                  </a:cubicBezTo>
                  <a:cubicBezTo>
                    <a:pt x="913" y="449"/>
                    <a:pt x="1004" y="497"/>
                    <a:pt x="1096" y="544"/>
                  </a:cubicBezTo>
                  <a:cubicBezTo>
                    <a:pt x="1127" y="544"/>
                    <a:pt x="1127" y="544"/>
                    <a:pt x="1127" y="544"/>
                  </a:cubicBezTo>
                  <a:cubicBezTo>
                    <a:pt x="862" y="403"/>
                    <a:pt x="594" y="269"/>
                    <a:pt x="324" y="140"/>
                  </a:cubicBezTo>
                  <a:cubicBezTo>
                    <a:pt x="224" y="93"/>
                    <a:pt x="125" y="4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6500813" y="6265863"/>
              <a:ext cx="1293813" cy="582613"/>
            </a:xfrm>
            <a:custGeom>
              <a:avLst/>
              <a:gdLst>
                <a:gd name="T0" fmla="*/ 14 w 1214"/>
                <a:gd name="T1" fmla="*/ 0 h 544"/>
                <a:gd name="T2" fmla="*/ 0 w 1214"/>
                <a:gd name="T3" fmla="*/ 0 h 544"/>
                <a:gd name="T4" fmla="*/ 649 w 1214"/>
                <a:gd name="T5" fmla="*/ 303 h 544"/>
                <a:gd name="T6" fmla="*/ 1175 w 1214"/>
                <a:gd name="T7" fmla="*/ 544 h 544"/>
                <a:gd name="T8" fmla="*/ 1214 w 1214"/>
                <a:gd name="T9" fmla="*/ 544 h 544"/>
                <a:gd name="T10" fmla="*/ 655 w 1214"/>
                <a:gd name="T11" fmla="*/ 290 h 544"/>
                <a:gd name="T12" fmla="*/ 14 w 1214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" y="101"/>
                    <a:pt x="433" y="203"/>
                    <a:pt x="649" y="303"/>
                  </a:cubicBezTo>
                  <a:cubicBezTo>
                    <a:pt x="824" y="385"/>
                    <a:pt x="999" y="465"/>
                    <a:pt x="1175" y="544"/>
                  </a:cubicBezTo>
                  <a:cubicBezTo>
                    <a:pt x="1214" y="544"/>
                    <a:pt x="1214" y="544"/>
                    <a:pt x="1214" y="544"/>
                  </a:cubicBezTo>
                  <a:cubicBezTo>
                    <a:pt x="655" y="290"/>
                    <a:pt x="655" y="290"/>
                    <a:pt x="655" y="290"/>
                  </a:cubicBezTo>
                  <a:cubicBezTo>
                    <a:pt x="442" y="193"/>
                    <a:pt x="228" y="9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6634163" y="6265863"/>
              <a:ext cx="1277938" cy="582613"/>
            </a:xfrm>
            <a:custGeom>
              <a:avLst/>
              <a:gdLst>
                <a:gd name="T0" fmla="*/ 15 w 1198"/>
                <a:gd name="T1" fmla="*/ 0 h 544"/>
                <a:gd name="T2" fmla="*/ 0 w 1198"/>
                <a:gd name="T3" fmla="*/ 0 h 544"/>
                <a:gd name="T4" fmla="*/ 566 w 1198"/>
                <a:gd name="T5" fmla="*/ 266 h 544"/>
                <a:gd name="T6" fmla="*/ 1162 w 1198"/>
                <a:gd name="T7" fmla="*/ 544 h 544"/>
                <a:gd name="T8" fmla="*/ 1198 w 1198"/>
                <a:gd name="T9" fmla="*/ 544 h 544"/>
                <a:gd name="T10" fmla="*/ 572 w 1198"/>
                <a:gd name="T11" fmla="*/ 253 h 544"/>
                <a:gd name="T12" fmla="*/ 15 w 119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4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88"/>
                    <a:pt x="378" y="177"/>
                    <a:pt x="566" y="266"/>
                  </a:cubicBezTo>
                  <a:cubicBezTo>
                    <a:pt x="1162" y="544"/>
                    <a:pt x="1162" y="544"/>
                    <a:pt x="1162" y="544"/>
                  </a:cubicBezTo>
                  <a:cubicBezTo>
                    <a:pt x="1198" y="544"/>
                    <a:pt x="1198" y="544"/>
                    <a:pt x="1198" y="544"/>
                  </a:cubicBezTo>
                  <a:cubicBezTo>
                    <a:pt x="990" y="446"/>
                    <a:pt x="781" y="349"/>
                    <a:pt x="572" y="25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6369051" y="6265863"/>
              <a:ext cx="1306513" cy="582613"/>
            </a:xfrm>
            <a:custGeom>
              <a:avLst/>
              <a:gdLst>
                <a:gd name="T0" fmla="*/ 738 w 1226"/>
                <a:gd name="T1" fmla="*/ 327 h 544"/>
                <a:gd name="T2" fmla="*/ 12 w 1226"/>
                <a:gd name="T3" fmla="*/ 0 h 544"/>
                <a:gd name="T4" fmla="*/ 0 w 1226"/>
                <a:gd name="T5" fmla="*/ 0 h 544"/>
                <a:gd name="T6" fmla="*/ 732 w 1226"/>
                <a:gd name="T7" fmla="*/ 340 h 544"/>
                <a:gd name="T8" fmla="*/ 1186 w 1226"/>
                <a:gd name="T9" fmla="*/ 544 h 544"/>
                <a:gd name="T10" fmla="*/ 1226 w 1226"/>
                <a:gd name="T11" fmla="*/ 544 h 544"/>
                <a:gd name="T12" fmla="*/ 738 w 1226"/>
                <a:gd name="T13" fmla="*/ 32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544">
                  <a:moveTo>
                    <a:pt x="738" y="327"/>
                  </a:moveTo>
                  <a:cubicBezTo>
                    <a:pt x="496" y="219"/>
                    <a:pt x="254" y="1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114"/>
                    <a:pt x="487" y="228"/>
                    <a:pt x="732" y="340"/>
                  </a:cubicBezTo>
                  <a:cubicBezTo>
                    <a:pt x="883" y="409"/>
                    <a:pt x="1034" y="477"/>
                    <a:pt x="1186" y="544"/>
                  </a:cubicBezTo>
                  <a:cubicBezTo>
                    <a:pt x="1226" y="544"/>
                    <a:pt x="1226" y="544"/>
                    <a:pt x="1226" y="544"/>
                  </a:cubicBezTo>
                  <a:cubicBezTo>
                    <a:pt x="1063" y="472"/>
                    <a:pt x="901" y="399"/>
                    <a:pt x="738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6235701" y="6265863"/>
              <a:ext cx="1316038" cy="582613"/>
            </a:xfrm>
            <a:custGeom>
              <a:avLst/>
              <a:gdLst>
                <a:gd name="T0" fmla="*/ 9 w 1235"/>
                <a:gd name="T1" fmla="*/ 0 h 544"/>
                <a:gd name="T2" fmla="*/ 0 w 1235"/>
                <a:gd name="T3" fmla="*/ 0 h 544"/>
                <a:gd name="T4" fmla="*/ 815 w 1235"/>
                <a:gd name="T5" fmla="*/ 377 h 544"/>
                <a:gd name="T6" fmla="*/ 1193 w 1235"/>
                <a:gd name="T7" fmla="*/ 544 h 544"/>
                <a:gd name="T8" fmla="*/ 1235 w 1235"/>
                <a:gd name="T9" fmla="*/ 544 h 544"/>
                <a:gd name="T10" fmla="*/ 821 w 1235"/>
                <a:gd name="T11" fmla="*/ 364 h 544"/>
                <a:gd name="T12" fmla="*/ 9 w 123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1" y="127"/>
                    <a:pt x="542" y="254"/>
                    <a:pt x="815" y="377"/>
                  </a:cubicBezTo>
                  <a:cubicBezTo>
                    <a:pt x="941" y="434"/>
                    <a:pt x="1066" y="490"/>
                    <a:pt x="1193" y="544"/>
                  </a:cubicBezTo>
                  <a:cubicBezTo>
                    <a:pt x="1235" y="544"/>
                    <a:pt x="1235" y="544"/>
                    <a:pt x="1235" y="544"/>
                  </a:cubicBezTo>
                  <a:cubicBezTo>
                    <a:pt x="1097" y="484"/>
                    <a:pt x="959" y="424"/>
                    <a:pt x="821" y="364"/>
                  </a:cubicBezTo>
                  <a:cubicBezTo>
                    <a:pt x="550" y="244"/>
                    <a:pt x="279" y="12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6102351" y="6265863"/>
              <a:ext cx="1320800" cy="582613"/>
            </a:xfrm>
            <a:custGeom>
              <a:avLst/>
              <a:gdLst>
                <a:gd name="T0" fmla="*/ 9 w 1240"/>
                <a:gd name="T1" fmla="*/ 0 h 544"/>
                <a:gd name="T2" fmla="*/ 0 w 1240"/>
                <a:gd name="T3" fmla="*/ 0 h 544"/>
                <a:gd name="T4" fmla="*/ 898 w 1240"/>
                <a:gd name="T5" fmla="*/ 414 h 544"/>
                <a:gd name="T6" fmla="*/ 1198 w 1240"/>
                <a:gd name="T7" fmla="*/ 544 h 544"/>
                <a:gd name="T8" fmla="*/ 1240 w 1240"/>
                <a:gd name="T9" fmla="*/ 544 h 544"/>
                <a:gd name="T10" fmla="*/ 904 w 1240"/>
                <a:gd name="T11" fmla="*/ 400 h 544"/>
                <a:gd name="T12" fmla="*/ 9 w 1240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8" y="140"/>
                    <a:pt x="597" y="280"/>
                    <a:pt x="898" y="414"/>
                  </a:cubicBezTo>
                  <a:cubicBezTo>
                    <a:pt x="997" y="458"/>
                    <a:pt x="1097" y="501"/>
                    <a:pt x="1198" y="544"/>
                  </a:cubicBezTo>
                  <a:cubicBezTo>
                    <a:pt x="1240" y="544"/>
                    <a:pt x="1240" y="544"/>
                    <a:pt x="1240" y="544"/>
                  </a:cubicBezTo>
                  <a:cubicBezTo>
                    <a:pt x="1128" y="497"/>
                    <a:pt x="1015" y="449"/>
                    <a:pt x="904" y="400"/>
                  </a:cubicBezTo>
                  <a:cubicBezTo>
                    <a:pt x="604" y="270"/>
                    <a:pt x="305" y="13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5969001" y="6265863"/>
              <a:ext cx="1323975" cy="582613"/>
            </a:xfrm>
            <a:custGeom>
              <a:avLst/>
              <a:gdLst>
                <a:gd name="T0" fmla="*/ 7 w 1242"/>
                <a:gd name="T1" fmla="*/ 0 h 544"/>
                <a:gd name="T2" fmla="*/ 0 w 1242"/>
                <a:gd name="T3" fmla="*/ 0 h 544"/>
                <a:gd name="T4" fmla="*/ 980 w 1242"/>
                <a:gd name="T5" fmla="*/ 450 h 544"/>
                <a:gd name="T6" fmla="*/ 1200 w 1242"/>
                <a:gd name="T7" fmla="*/ 544 h 544"/>
                <a:gd name="T8" fmla="*/ 1242 w 1242"/>
                <a:gd name="T9" fmla="*/ 544 h 544"/>
                <a:gd name="T10" fmla="*/ 986 w 1242"/>
                <a:gd name="T11" fmla="*/ 436 h 544"/>
                <a:gd name="T12" fmla="*/ 7 w 1242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" y="154"/>
                    <a:pt x="651" y="306"/>
                    <a:pt x="980" y="450"/>
                  </a:cubicBezTo>
                  <a:cubicBezTo>
                    <a:pt x="1053" y="482"/>
                    <a:pt x="1127" y="513"/>
                    <a:pt x="1200" y="544"/>
                  </a:cubicBezTo>
                  <a:cubicBezTo>
                    <a:pt x="1242" y="544"/>
                    <a:pt x="1242" y="544"/>
                    <a:pt x="1242" y="544"/>
                  </a:cubicBezTo>
                  <a:cubicBezTo>
                    <a:pt x="1156" y="509"/>
                    <a:pt x="1071" y="473"/>
                    <a:pt x="986" y="436"/>
                  </a:cubicBezTo>
                  <a:cubicBezTo>
                    <a:pt x="657" y="296"/>
                    <a:pt x="331" y="15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5705476" y="6265863"/>
              <a:ext cx="1317625" cy="582613"/>
            </a:xfrm>
            <a:custGeom>
              <a:avLst/>
              <a:gdLst>
                <a:gd name="T0" fmla="*/ 6 w 1237"/>
                <a:gd name="T1" fmla="*/ 0 h 544"/>
                <a:gd name="T2" fmla="*/ 0 w 1237"/>
                <a:gd name="T3" fmla="*/ 0 h 544"/>
                <a:gd name="T4" fmla="*/ 2 w 1237"/>
                <a:gd name="T5" fmla="*/ 1 h 544"/>
                <a:gd name="T6" fmla="*/ 1140 w 1237"/>
                <a:gd name="T7" fmla="*/ 520 h 544"/>
                <a:gd name="T8" fmla="*/ 1197 w 1237"/>
                <a:gd name="T9" fmla="*/ 544 h 544"/>
                <a:gd name="T10" fmla="*/ 1237 w 1237"/>
                <a:gd name="T11" fmla="*/ 544 h 544"/>
                <a:gd name="T12" fmla="*/ 1145 w 1237"/>
                <a:gd name="T13" fmla="*/ 507 h 544"/>
                <a:gd name="T14" fmla="*/ 6 w 123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7" h="54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78" y="181"/>
                    <a:pt x="756" y="358"/>
                    <a:pt x="1140" y="520"/>
                  </a:cubicBezTo>
                  <a:cubicBezTo>
                    <a:pt x="1159" y="529"/>
                    <a:pt x="1178" y="536"/>
                    <a:pt x="1197" y="544"/>
                  </a:cubicBezTo>
                  <a:cubicBezTo>
                    <a:pt x="1237" y="544"/>
                    <a:pt x="1237" y="544"/>
                    <a:pt x="1237" y="544"/>
                  </a:cubicBezTo>
                  <a:cubicBezTo>
                    <a:pt x="1206" y="532"/>
                    <a:pt x="1176" y="519"/>
                    <a:pt x="1145" y="507"/>
                  </a:cubicBezTo>
                  <a:cubicBezTo>
                    <a:pt x="761" y="348"/>
                    <a:pt x="381" y="17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5575301" y="6265863"/>
              <a:ext cx="1311275" cy="582613"/>
            </a:xfrm>
            <a:custGeom>
              <a:avLst/>
              <a:gdLst>
                <a:gd name="T0" fmla="*/ 64 w 1230"/>
                <a:gd name="T1" fmla="*/ 29 h 544"/>
                <a:gd name="T2" fmla="*/ 5 w 1230"/>
                <a:gd name="T3" fmla="*/ 0 h 544"/>
                <a:gd name="T4" fmla="*/ 0 w 1230"/>
                <a:gd name="T5" fmla="*/ 0 h 544"/>
                <a:gd name="T6" fmla="*/ 63 w 1230"/>
                <a:gd name="T7" fmla="*/ 31 h 544"/>
                <a:gd name="T8" fmla="*/ 1192 w 1230"/>
                <a:gd name="T9" fmla="*/ 544 h 544"/>
                <a:gd name="T10" fmla="*/ 1230 w 1230"/>
                <a:gd name="T11" fmla="*/ 544 h 544"/>
                <a:gd name="T12" fmla="*/ 1223 w 1230"/>
                <a:gd name="T13" fmla="*/ 541 h 544"/>
                <a:gd name="T14" fmla="*/ 64 w 1230"/>
                <a:gd name="T15" fmla="*/ 2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0" h="544">
                  <a:moveTo>
                    <a:pt x="64" y="29"/>
                  </a:moveTo>
                  <a:cubicBezTo>
                    <a:pt x="44" y="19"/>
                    <a:pt x="2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0"/>
                    <a:pt x="42" y="21"/>
                    <a:pt x="63" y="31"/>
                  </a:cubicBezTo>
                  <a:cubicBezTo>
                    <a:pt x="435" y="210"/>
                    <a:pt x="810" y="385"/>
                    <a:pt x="1192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28" y="543"/>
                    <a:pt x="1225" y="542"/>
                    <a:pt x="1223" y="541"/>
                  </a:cubicBezTo>
                  <a:cubicBezTo>
                    <a:pt x="832" y="382"/>
                    <a:pt x="445" y="211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5445126" y="6265863"/>
              <a:ext cx="1301750" cy="582613"/>
            </a:xfrm>
            <a:custGeom>
              <a:avLst/>
              <a:gdLst>
                <a:gd name="T0" fmla="*/ 0 w 1222"/>
                <a:gd name="T1" fmla="*/ 0 h 544"/>
                <a:gd name="T2" fmla="*/ 122 w 1222"/>
                <a:gd name="T3" fmla="*/ 60 h 544"/>
                <a:gd name="T4" fmla="*/ 1189 w 1222"/>
                <a:gd name="T5" fmla="*/ 544 h 544"/>
                <a:gd name="T6" fmla="*/ 1222 w 1222"/>
                <a:gd name="T7" fmla="*/ 544 h 544"/>
                <a:gd name="T8" fmla="*/ 7 w 1222"/>
                <a:gd name="T9" fmla="*/ 0 h 544"/>
                <a:gd name="T10" fmla="*/ 0 w 1222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544">
                  <a:moveTo>
                    <a:pt x="0" y="0"/>
                  </a:moveTo>
                  <a:cubicBezTo>
                    <a:pt x="41" y="20"/>
                    <a:pt x="82" y="40"/>
                    <a:pt x="122" y="60"/>
                  </a:cubicBezTo>
                  <a:cubicBezTo>
                    <a:pt x="473" y="231"/>
                    <a:pt x="829" y="394"/>
                    <a:pt x="1189" y="544"/>
                  </a:cubicBezTo>
                  <a:cubicBezTo>
                    <a:pt x="1222" y="544"/>
                    <a:pt x="1222" y="544"/>
                    <a:pt x="1222" y="544"/>
                  </a:cubicBezTo>
                  <a:cubicBezTo>
                    <a:pt x="811" y="377"/>
                    <a:pt x="406" y="19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5316538" y="6265863"/>
              <a:ext cx="1289050" cy="582613"/>
            </a:xfrm>
            <a:custGeom>
              <a:avLst/>
              <a:gdLst>
                <a:gd name="T0" fmla="*/ 0 w 1210"/>
                <a:gd name="T1" fmla="*/ 0 h 544"/>
                <a:gd name="T2" fmla="*/ 178 w 1210"/>
                <a:gd name="T3" fmla="*/ 88 h 544"/>
                <a:gd name="T4" fmla="*/ 1180 w 1210"/>
                <a:gd name="T5" fmla="*/ 544 h 544"/>
                <a:gd name="T6" fmla="*/ 1210 w 1210"/>
                <a:gd name="T7" fmla="*/ 544 h 544"/>
                <a:gd name="T8" fmla="*/ 6 w 1210"/>
                <a:gd name="T9" fmla="*/ 0 h 544"/>
                <a:gd name="T10" fmla="*/ 0 w 1210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0" h="544">
                  <a:moveTo>
                    <a:pt x="0" y="0"/>
                  </a:moveTo>
                  <a:cubicBezTo>
                    <a:pt x="59" y="30"/>
                    <a:pt x="118" y="59"/>
                    <a:pt x="178" y="88"/>
                  </a:cubicBezTo>
                  <a:cubicBezTo>
                    <a:pt x="507" y="250"/>
                    <a:pt x="841" y="403"/>
                    <a:pt x="118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802" y="378"/>
                    <a:pt x="401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5187951" y="6265863"/>
              <a:ext cx="1277938" cy="582613"/>
            </a:xfrm>
            <a:custGeom>
              <a:avLst/>
              <a:gdLst>
                <a:gd name="T0" fmla="*/ 0 w 1199"/>
                <a:gd name="T1" fmla="*/ 0 h 544"/>
                <a:gd name="T2" fmla="*/ 231 w 1199"/>
                <a:gd name="T3" fmla="*/ 115 h 544"/>
                <a:gd name="T4" fmla="*/ 1170 w 1199"/>
                <a:gd name="T5" fmla="*/ 544 h 544"/>
                <a:gd name="T6" fmla="*/ 1199 w 1199"/>
                <a:gd name="T7" fmla="*/ 544 h 544"/>
                <a:gd name="T8" fmla="*/ 6 w 1199"/>
                <a:gd name="T9" fmla="*/ 0 h 544"/>
                <a:gd name="T10" fmla="*/ 0 w 1199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9" h="544">
                  <a:moveTo>
                    <a:pt x="0" y="0"/>
                  </a:moveTo>
                  <a:cubicBezTo>
                    <a:pt x="77" y="39"/>
                    <a:pt x="154" y="77"/>
                    <a:pt x="231" y="115"/>
                  </a:cubicBezTo>
                  <a:cubicBezTo>
                    <a:pt x="540" y="267"/>
                    <a:pt x="853" y="411"/>
                    <a:pt x="1170" y="544"/>
                  </a:cubicBezTo>
                  <a:cubicBezTo>
                    <a:pt x="1199" y="544"/>
                    <a:pt x="1199" y="544"/>
                    <a:pt x="1199" y="544"/>
                  </a:cubicBezTo>
                  <a:cubicBezTo>
                    <a:pt x="795" y="379"/>
                    <a:pt x="397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9017001" y="6265863"/>
              <a:ext cx="127000" cy="153988"/>
            </a:xfrm>
            <a:custGeom>
              <a:avLst/>
              <a:gdLst>
                <a:gd name="T0" fmla="*/ 20 w 120"/>
                <a:gd name="T1" fmla="*/ 0 h 144"/>
                <a:gd name="T2" fmla="*/ 0 w 120"/>
                <a:gd name="T3" fmla="*/ 0 h 144"/>
                <a:gd name="T4" fmla="*/ 120 w 120"/>
                <a:gd name="T5" fmla="*/ 144 h 144"/>
                <a:gd name="T6" fmla="*/ 120 w 120"/>
                <a:gd name="T7" fmla="*/ 122 h 144"/>
                <a:gd name="T8" fmla="*/ 20 w 12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46"/>
                    <a:pt x="83" y="94"/>
                    <a:pt x="120" y="144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88" y="80"/>
                    <a:pt x="55" y="3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8936038" y="6265863"/>
              <a:ext cx="207963" cy="241300"/>
            </a:xfrm>
            <a:custGeom>
              <a:avLst/>
              <a:gdLst>
                <a:gd name="T0" fmla="*/ 21 w 195"/>
                <a:gd name="T1" fmla="*/ 0 h 225"/>
                <a:gd name="T2" fmla="*/ 0 w 195"/>
                <a:gd name="T3" fmla="*/ 0 h 225"/>
                <a:gd name="T4" fmla="*/ 190 w 195"/>
                <a:gd name="T5" fmla="*/ 218 h 225"/>
                <a:gd name="T6" fmla="*/ 195 w 195"/>
                <a:gd name="T7" fmla="*/ 225 h 225"/>
                <a:gd name="T8" fmla="*/ 195 w 195"/>
                <a:gd name="T9" fmla="*/ 203 h 225"/>
                <a:gd name="T10" fmla="*/ 21 w 195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2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68"/>
                    <a:pt x="133" y="140"/>
                    <a:pt x="190" y="218"/>
                  </a:cubicBezTo>
                  <a:cubicBezTo>
                    <a:pt x="192" y="220"/>
                    <a:pt x="194" y="222"/>
                    <a:pt x="195" y="225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42" y="131"/>
                    <a:pt x="84" y="6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8853488" y="6265863"/>
              <a:ext cx="290513" cy="323850"/>
            </a:xfrm>
            <a:custGeom>
              <a:avLst/>
              <a:gdLst>
                <a:gd name="T0" fmla="*/ 233 w 273"/>
                <a:gd name="T1" fmla="*/ 228 h 303"/>
                <a:gd name="T2" fmla="*/ 22 w 273"/>
                <a:gd name="T3" fmla="*/ 0 h 303"/>
                <a:gd name="T4" fmla="*/ 0 w 273"/>
                <a:gd name="T5" fmla="*/ 0 h 303"/>
                <a:gd name="T6" fmla="*/ 223 w 273"/>
                <a:gd name="T7" fmla="*/ 236 h 303"/>
                <a:gd name="T8" fmla="*/ 273 w 273"/>
                <a:gd name="T9" fmla="*/ 303 h 303"/>
                <a:gd name="T10" fmla="*/ 273 w 273"/>
                <a:gd name="T11" fmla="*/ 282 h 303"/>
                <a:gd name="T12" fmla="*/ 233 w 273"/>
                <a:gd name="T13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03">
                  <a:moveTo>
                    <a:pt x="233" y="228"/>
                  </a:moveTo>
                  <a:cubicBezTo>
                    <a:pt x="168" y="147"/>
                    <a:pt x="97" y="7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73"/>
                    <a:pt x="155" y="151"/>
                    <a:pt x="223" y="236"/>
                  </a:cubicBezTo>
                  <a:cubicBezTo>
                    <a:pt x="240" y="258"/>
                    <a:pt x="257" y="280"/>
                    <a:pt x="273" y="303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60" y="264"/>
                    <a:pt x="247" y="246"/>
                    <a:pt x="233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</p:grpSp>
      <p:sp>
        <p:nvSpPr>
          <p:cNvPr id="60" name="Rectangle 12"/>
          <p:cNvSpPr/>
          <p:nvPr userDrawn="1"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61" name="Billede 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6417352"/>
            <a:ext cx="2229979" cy="144000"/>
          </a:xfrm>
          <a:prstGeom prst="rect">
            <a:avLst/>
          </a:prstGeom>
        </p:spPr>
      </p:pic>
      <p:pic>
        <p:nvPicPr>
          <p:cNvPr id="62" name="Billede 6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417352"/>
            <a:ext cx="177619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B295-954F-4566-9FB1-2885AA7EB5EF}" type="datetimeFigureOut">
              <a:rPr lang="da-DK" smtClean="0"/>
              <a:t>22-11-2020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508-E242-446A-9F6A-180AB5743C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D2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9144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1010257"/>
            <a:ext cx="7126436" cy="3909405"/>
          </a:xfrm>
        </p:spPr>
        <p:txBody>
          <a:bodyPr/>
          <a:lstStyle>
            <a:lvl1pPr marL="0" indent="0">
              <a:spcBef>
                <a:spcPts val="3000"/>
              </a:spcBef>
              <a:buClr>
                <a:schemeClr val="bg1"/>
              </a:buClr>
              <a:buFontTx/>
              <a:buNone/>
              <a:defRPr sz="5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D23C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520824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</a:t>
            </a:r>
            <a:r>
              <a:rPr lang="en-US" dirty="0"/>
              <a:t> for at </a:t>
            </a:r>
            <a:r>
              <a:rPr lang="da-DK" noProof="0" dirty="0"/>
              <a:t>tilføje tekst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88840"/>
            <a:ext cx="7450138" cy="3600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tabLst/>
              <a:defRPr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1700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og gradient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0825"/>
            <a:ext cx="4065588" cy="41402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5" y="4869160"/>
            <a:ext cx="4074529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99053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og gradient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1829" y="1700807"/>
            <a:ext cx="3342272" cy="3960218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buClr>
                <a:schemeClr val="tx1"/>
              </a:buClr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7"/>
            <a:ext cx="3819525" cy="396021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025"/>
            <a:ext cx="3819525" cy="792000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8763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to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268760"/>
            <a:ext cx="3597276" cy="439226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29817" y="1268760"/>
            <a:ext cx="3594597" cy="4392264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869160"/>
            <a:ext cx="3597276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skrive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23962" y="4869160"/>
            <a:ext cx="3600452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skrive</a:t>
            </a:r>
          </a:p>
        </p:txBody>
      </p:sp>
    </p:spTree>
    <p:extLst>
      <p:ext uri="{BB962C8B-B14F-4D97-AF65-F5344CB8AC3E}">
        <p14:creationId xmlns:p14="http://schemas.microsoft.com/office/powerpoint/2010/main" val="29641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484784"/>
            <a:ext cx="3420045" cy="4104456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5"/>
            <a:ext cx="4065588" cy="235344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098504" y="3284984"/>
            <a:ext cx="4065588" cy="2304256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16832"/>
            <a:ext cx="3420045" cy="396044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D23C00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D23C00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4"/>
            <a:ext cx="4065588" cy="530576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5343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257300" y="6275387"/>
            <a:ext cx="7886700" cy="582613"/>
          </a:xfrm>
          <a:prstGeom prst="rect">
            <a:avLst/>
          </a:prstGeom>
          <a:solidFill>
            <a:srgbClr val="D2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5123" name="Picture 3" descr="U:\DGI\Jobs\4350_PowerPoint skabelon til DGI\Received\DGI SkabelonDesign\sort logoband.pn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80" y="6274800"/>
            <a:ext cx="867954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0" y="6273801"/>
            <a:ext cx="3567114" cy="431800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D23C0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2" y="1520825"/>
            <a:ext cx="7451726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" y="6567938"/>
            <a:ext cx="3567114" cy="138661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grpSp>
        <p:nvGrpSpPr>
          <p:cNvPr id="1059" name="Group 1058"/>
          <p:cNvGrpSpPr/>
          <p:nvPr/>
        </p:nvGrpSpPr>
        <p:grpSpPr>
          <a:xfrm>
            <a:off x="1762126" y="6275387"/>
            <a:ext cx="7381875" cy="582613"/>
            <a:chOff x="1762126" y="6265863"/>
            <a:chExt cx="7381875" cy="582613"/>
          </a:xfrm>
          <a:solidFill>
            <a:srgbClr val="FFFFFF">
              <a:alpha val="50196"/>
            </a:srgbClr>
          </a:solidFill>
        </p:grpSpPr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849438" y="6265863"/>
              <a:ext cx="23813" cy="200025"/>
            </a:xfrm>
            <a:custGeom>
              <a:avLst/>
              <a:gdLst>
                <a:gd name="T0" fmla="*/ 23 w 23"/>
                <a:gd name="T1" fmla="*/ 0 h 187"/>
                <a:gd name="T2" fmla="*/ 17 w 23"/>
                <a:gd name="T3" fmla="*/ 0 h 187"/>
                <a:gd name="T4" fmla="*/ 1 w 23"/>
                <a:gd name="T5" fmla="*/ 187 h 187"/>
                <a:gd name="T6" fmla="*/ 1 w 23"/>
                <a:gd name="T7" fmla="*/ 187 h 187"/>
                <a:gd name="T8" fmla="*/ 23 w 23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7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62"/>
                    <a:pt x="0" y="125"/>
                    <a:pt x="1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2" y="124"/>
                    <a:pt x="9" y="61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577263" y="6265863"/>
              <a:ext cx="566738" cy="552450"/>
            </a:xfrm>
            <a:custGeom>
              <a:avLst/>
              <a:gdLst>
                <a:gd name="T0" fmla="*/ 27 w 532"/>
                <a:gd name="T1" fmla="*/ 0 h 516"/>
                <a:gd name="T2" fmla="*/ 0 w 532"/>
                <a:gd name="T3" fmla="*/ 0 h 516"/>
                <a:gd name="T4" fmla="*/ 347 w 532"/>
                <a:gd name="T5" fmla="*/ 299 h 516"/>
                <a:gd name="T6" fmla="*/ 532 w 532"/>
                <a:gd name="T7" fmla="*/ 516 h 516"/>
                <a:gd name="T8" fmla="*/ 532 w 532"/>
                <a:gd name="T9" fmla="*/ 497 h 516"/>
                <a:gd name="T10" fmla="*/ 356 w 532"/>
                <a:gd name="T11" fmla="*/ 290 h 516"/>
                <a:gd name="T12" fmla="*/ 27 w 532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516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91"/>
                    <a:pt x="241" y="189"/>
                    <a:pt x="347" y="299"/>
                  </a:cubicBezTo>
                  <a:cubicBezTo>
                    <a:pt x="414" y="367"/>
                    <a:pt x="476" y="440"/>
                    <a:pt x="532" y="516"/>
                  </a:cubicBezTo>
                  <a:cubicBezTo>
                    <a:pt x="532" y="497"/>
                    <a:pt x="532" y="497"/>
                    <a:pt x="532" y="497"/>
                  </a:cubicBezTo>
                  <a:cubicBezTo>
                    <a:pt x="478" y="424"/>
                    <a:pt x="419" y="355"/>
                    <a:pt x="356" y="290"/>
                  </a:cubicBezTo>
                  <a:cubicBezTo>
                    <a:pt x="255" y="184"/>
                    <a:pt x="144" y="88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1936751" y="6265863"/>
              <a:ext cx="65088" cy="342900"/>
            </a:xfrm>
            <a:custGeom>
              <a:avLst/>
              <a:gdLst>
                <a:gd name="T0" fmla="*/ 61 w 61"/>
                <a:gd name="T1" fmla="*/ 0 h 321"/>
                <a:gd name="T2" fmla="*/ 51 w 61"/>
                <a:gd name="T3" fmla="*/ 0 h 321"/>
                <a:gd name="T4" fmla="*/ 34 w 61"/>
                <a:gd name="T5" fmla="*/ 53 h 321"/>
                <a:gd name="T6" fmla="*/ 1 w 61"/>
                <a:gd name="T7" fmla="*/ 321 h 321"/>
                <a:gd name="T8" fmla="*/ 2 w 61"/>
                <a:gd name="T9" fmla="*/ 321 h 321"/>
                <a:gd name="T10" fmla="*/ 61 w 61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1">
                  <a:moveTo>
                    <a:pt x="6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8"/>
                    <a:pt x="39" y="35"/>
                    <a:pt x="34" y="53"/>
                  </a:cubicBezTo>
                  <a:cubicBezTo>
                    <a:pt x="10" y="140"/>
                    <a:pt x="0" y="231"/>
                    <a:pt x="1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3" y="212"/>
                    <a:pt x="23" y="103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8674101" y="6265863"/>
              <a:ext cx="469900" cy="481013"/>
            </a:xfrm>
            <a:custGeom>
              <a:avLst/>
              <a:gdLst>
                <a:gd name="T0" fmla="*/ 25 w 442"/>
                <a:gd name="T1" fmla="*/ 0 h 449"/>
                <a:gd name="T2" fmla="*/ 0 w 442"/>
                <a:gd name="T3" fmla="*/ 0 h 449"/>
                <a:gd name="T4" fmla="*/ 301 w 442"/>
                <a:gd name="T5" fmla="*/ 277 h 449"/>
                <a:gd name="T6" fmla="*/ 442 w 442"/>
                <a:gd name="T7" fmla="*/ 449 h 449"/>
                <a:gd name="T8" fmla="*/ 442 w 442"/>
                <a:gd name="T9" fmla="*/ 429 h 449"/>
                <a:gd name="T10" fmla="*/ 311 w 442"/>
                <a:gd name="T11" fmla="*/ 268 h 449"/>
                <a:gd name="T12" fmla="*/ 25 w 442"/>
                <a:gd name="T1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84"/>
                    <a:pt x="209" y="176"/>
                    <a:pt x="301" y="277"/>
                  </a:cubicBezTo>
                  <a:cubicBezTo>
                    <a:pt x="351" y="332"/>
                    <a:pt x="399" y="389"/>
                    <a:pt x="442" y="44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401" y="373"/>
                    <a:pt x="357" y="320"/>
                    <a:pt x="311" y="268"/>
                  </a:cubicBezTo>
                  <a:cubicBezTo>
                    <a:pt x="223" y="171"/>
                    <a:pt x="127" y="82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541713" y="6265863"/>
              <a:ext cx="628650" cy="582613"/>
            </a:xfrm>
            <a:custGeom>
              <a:avLst/>
              <a:gdLst>
                <a:gd name="T0" fmla="*/ 149 w 590"/>
                <a:gd name="T1" fmla="*/ 380 h 544"/>
                <a:gd name="T2" fmla="*/ 0 w 590"/>
                <a:gd name="T3" fmla="*/ 544 h 544"/>
                <a:gd name="T4" fmla="*/ 18 w 590"/>
                <a:gd name="T5" fmla="*/ 544 h 544"/>
                <a:gd name="T6" fmla="*/ 155 w 590"/>
                <a:gd name="T7" fmla="*/ 385 h 544"/>
                <a:gd name="T8" fmla="*/ 362 w 590"/>
                <a:gd name="T9" fmla="*/ 185 h 544"/>
                <a:gd name="T10" fmla="*/ 585 w 590"/>
                <a:gd name="T11" fmla="*/ 3 h 544"/>
                <a:gd name="T12" fmla="*/ 590 w 590"/>
                <a:gd name="T13" fmla="*/ 0 h 544"/>
                <a:gd name="T14" fmla="*/ 572 w 590"/>
                <a:gd name="T15" fmla="*/ 0 h 544"/>
                <a:gd name="T16" fmla="*/ 149 w 590"/>
                <a:gd name="T17" fmla="*/ 3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544">
                  <a:moveTo>
                    <a:pt x="149" y="380"/>
                  </a:moveTo>
                  <a:cubicBezTo>
                    <a:pt x="98" y="433"/>
                    <a:pt x="48" y="488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61" y="490"/>
                    <a:pt x="107" y="436"/>
                    <a:pt x="155" y="385"/>
                  </a:cubicBezTo>
                  <a:cubicBezTo>
                    <a:pt x="220" y="314"/>
                    <a:pt x="290" y="248"/>
                    <a:pt x="362" y="185"/>
                  </a:cubicBezTo>
                  <a:cubicBezTo>
                    <a:pt x="434" y="121"/>
                    <a:pt x="509" y="61"/>
                    <a:pt x="585" y="3"/>
                  </a:cubicBezTo>
                  <a:cubicBezTo>
                    <a:pt x="587" y="2"/>
                    <a:pt x="588" y="1"/>
                    <a:pt x="59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422" y="116"/>
                    <a:pt x="281" y="243"/>
                    <a:pt x="149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714751" y="6265863"/>
              <a:ext cx="642938" cy="582613"/>
            </a:xfrm>
            <a:custGeom>
              <a:avLst/>
              <a:gdLst>
                <a:gd name="T0" fmla="*/ 56 w 603"/>
                <a:gd name="T1" fmla="*/ 493 h 544"/>
                <a:gd name="T2" fmla="*/ 479 w 603"/>
                <a:gd name="T3" fmla="*/ 95 h 544"/>
                <a:gd name="T4" fmla="*/ 603 w 603"/>
                <a:gd name="T5" fmla="*/ 0 h 544"/>
                <a:gd name="T6" fmla="*/ 583 w 603"/>
                <a:gd name="T7" fmla="*/ 0 h 544"/>
                <a:gd name="T8" fmla="*/ 473 w 603"/>
                <a:gd name="T9" fmla="*/ 87 h 544"/>
                <a:gd name="T10" fmla="*/ 51 w 603"/>
                <a:gd name="T11" fmla="*/ 488 h 544"/>
                <a:gd name="T12" fmla="*/ 0 w 603"/>
                <a:gd name="T13" fmla="*/ 544 h 544"/>
                <a:gd name="T14" fmla="*/ 12 w 603"/>
                <a:gd name="T15" fmla="*/ 544 h 544"/>
                <a:gd name="T16" fmla="*/ 56 w 603"/>
                <a:gd name="T17" fmla="*/ 49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544">
                  <a:moveTo>
                    <a:pt x="56" y="493"/>
                  </a:moveTo>
                  <a:cubicBezTo>
                    <a:pt x="184" y="347"/>
                    <a:pt x="328" y="217"/>
                    <a:pt x="479" y="95"/>
                  </a:cubicBezTo>
                  <a:cubicBezTo>
                    <a:pt x="520" y="63"/>
                    <a:pt x="561" y="31"/>
                    <a:pt x="60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46" y="29"/>
                    <a:pt x="509" y="58"/>
                    <a:pt x="473" y="87"/>
                  </a:cubicBezTo>
                  <a:cubicBezTo>
                    <a:pt x="322" y="210"/>
                    <a:pt x="182" y="344"/>
                    <a:pt x="51" y="488"/>
                  </a:cubicBezTo>
                  <a:cubicBezTo>
                    <a:pt x="34" y="506"/>
                    <a:pt x="17" y="525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7" y="527"/>
                    <a:pt x="41" y="510"/>
                    <a:pt x="56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371851" y="6265863"/>
              <a:ext cx="609600" cy="582613"/>
            </a:xfrm>
            <a:custGeom>
              <a:avLst/>
              <a:gdLst>
                <a:gd name="T0" fmla="*/ 247 w 572"/>
                <a:gd name="T1" fmla="*/ 273 h 544"/>
                <a:gd name="T2" fmla="*/ 51 w 572"/>
                <a:gd name="T3" fmla="*/ 481 h 544"/>
                <a:gd name="T4" fmla="*/ 0 w 572"/>
                <a:gd name="T5" fmla="*/ 544 h 544"/>
                <a:gd name="T6" fmla="*/ 22 w 572"/>
                <a:gd name="T7" fmla="*/ 544 h 544"/>
                <a:gd name="T8" fmla="*/ 63 w 572"/>
                <a:gd name="T9" fmla="*/ 492 h 544"/>
                <a:gd name="T10" fmla="*/ 252 w 572"/>
                <a:gd name="T11" fmla="*/ 278 h 544"/>
                <a:gd name="T12" fmla="*/ 572 w 572"/>
                <a:gd name="T13" fmla="*/ 0 h 544"/>
                <a:gd name="T14" fmla="*/ 557 w 572"/>
                <a:gd name="T15" fmla="*/ 0 h 544"/>
                <a:gd name="T16" fmla="*/ 247 w 572"/>
                <a:gd name="T17" fmla="*/ 2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544">
                  <a:moveTo>
                    <a:pt x="247" y="273"/>
                  </a:moveTo>
                  <a:cubicBezTo>
                    <a:pt x="179" y="339"/>
                    <a:pt x="113" y="408"/>
                    <a:pt x="51" y="481"/>
                  </a:cubicBezTo>
                  <a:cubicBezTo>
                    <a:pt x="33" y="502"/>
                    <a:pt x="17" y="523"/>
                    <a:pt x="0" y="544"/>
                  </a:cubicBezTo>
                  <a:cubicBezTo>
                    <a:pt x="22" y="544"/>
                    <a:pt x="22" y="544"/>
                    <a:pt x="22" y="544"/>
                  </a:cubicBezTo>
                  <a:cubicBezTo>
                    <a:pt x="36" y="527"/>
                    <a:pt x="49" y="509"/>
                    <a:pt x="63" y="492"/>
                  </a:cubicBezTo>
                  <a:cubicBezTo>
                    <a:pt x="123" y="417"/>
                    <a:pt x="185" y="345"/>
                    <a:pt x="252" y="278"/>
                  </a:cubicBezTo>
                  <a:cubicBezTo>
                    <a:pt x="352" y="177"/>
                    <a:pt x="459" y="86"/>
                    <a:pt x="572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449" y="85"/>
                    <a:pt x="346" y="176"/>
                    <a:pt x="247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324101" y="6265863"/>
              <a:ext cx="327025" cy="582613"/>
            </a:xfrm>
            <a:custGeom>
              <a:avLst/>
              <a:gdLst>
                <a:gd name="T0" fmla="*/ 77 w 307"/>
                <a:gd name="T1" fmla="*/ 324 h 544"/>
                <a:gd name="T2" fmla="*/ 0 w 307"/>
                <a:gd name="T3" fmla="*/ 544 h 544"/>
                <a:gd name="T4" fmla="*/ 10 w 307"/>
                <a:gd name="T5" fmla="*/ 544 h 544"/>
                <a:gd name="T6" fmla="*/ 89 w 307"/>
                <a:gd name="T7" fmla="*/ 329 h 544"/>
                <a:gd name="T8" fmla="*/ 307 w 307"/>
                <a:gd name="T9" fmla="*/ 0 h 544"/>
                <a:gd name="T10" fmla="*/ 284 w 307"/>
                <a:gd name="T11" fmla="*/ 0 h 544"/>
                <a:gd name="T12" fmla="*/ 77 w 307"/>
                <a:gd name="T13" fmla="*/ 32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44">
                  <a:moveTo>
                    <a:pt x="77" y="324"/>
                  </a:moveTo>
                  <a:cubicBezTo>
                    <a:pt x="44" y="395"/>
                    <a:pt x="19" y="469"/>
                    <a:pt x="0" y="544"/>
                  </a:cubicBezTo>
                  <a:cubicBezTo>
                    <a:pt x="10" y="544"/>
                    <a:pt x="10" y="544"/>
                    <a:pt x="10" y="544"/>
                  </a:cubicBezTo>
                  <a:cubicBezTo>
                    <a:pt x="29" y="470"/>
                    <a:pt x="56" y="398"/>
                    <a:pt x="89" y="329"/>
                  </a:cubicBezTo>
                  <a:cubicBezTo>
                    <a:pt x="145" y="210"/>
                    <a:pt x="220" y="100"/>
                    <a:pt x="30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01" y="98"/>
                    <a:pt x="130" y="206"/>
                    <a:pt x="77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2212976" y="6265863"/>
              <a:ext cx="258763" cy="582613"/>
            </a:xfrm>
            <a:custGeom>
              <a:avLst/>
              <a:gdLst>
                <a:gd name="T0" fmla="*/ 106 w 244"/>
                <a:gd name="T1" fmla="*/ 194 h 544"/>
                <a:gd name="T2" fmla="*/ 16 w 244"/>
                <a:gd name="T3" fmla="*/ 452 h 544"/>
                <a:gd name="T4" fmla="*/ 0 w 244"/>
                <a:gd name="T5" fmla="*/ 544 h 544"/>
                <a:gd name="T6" fmla="*/ 5 w 244"/>
                <a:gd name="T7" fmla="*/ 544 h 544"/>
                <a:gd name="T8" fmla="*/ 118 w 244"/>
                <a:gd name="T9" fmla="*/ 200 h 544"/>
                <a:gd name="T10" fmla="*/ 244 w 244"/>
                <a:gd name="T11" fmla="*/ 0 h 544"/>
                <a:gd name="T12" fmla="*/ 224 w 244"/>
                <a:gd name="T13" fmla="*/ 0 h 544"/>
                <a:gd name="T14" fmla="*/ 106 w 244"/>
                <a:gd name="T15" fmla="*/ 19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544">
                  <a:moveTo>
                    <a:pt x="106" y="194"/>
                  </a:moveTo>
                  <a:cubicBezTo>
                    <a:pt x="66" y="276"/>
                    <a:pt x="35" y="363"/>
                    <a:pt x="16" y="452"/>
                  </a:cubicBezTo>
                  <a:cubicBezTo>
                    <a:pt x="9" y="483"/>
                    <a:pt x="4" y="513"/>
                    <a:pt x="0" y="544"/>
                  </a:cubicBezTo>
                  <a:cubicBezTo>
                    <a:pt x="5" y="544"/>
                    <a:pt x="5" y="544"/>
                    <a:pt x="5" y="544"/>
                  </a:cubicBezTo>
                  <a:cubicBezTo>
                    <a:pt x="25" y="424"/>
                    <a:pt x="63" y="308"/>
                    <a:pt x="118" y="200"/>
                  </a:cubicBezTo>
                  <a:cubicBezTo>
                    <a:pt x="154" y="129"/>
                    <a:pt x="196" y="63"/>
                    <a:pt x="24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9" y="61"/>
                    <a:pt x="139" y="126"/>
                    <a:pt x="10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837238" y="6265863"/>
              <a:ext cx="1322388" cy="582613"/>
            </a:xfrm>
            <a:custGeom>
              <a:avLst/>
              <a:gdLst>
                <a:gd name="T0" fmla="*/ 7 w 1241"/>
                <a:gd name="T1" fmla="*/ 0 h 544"/>
                <a:gd name="T2" fmla="*/ 0 w 1241"/>
                <a:gd name="T3" fmla="*/ 0 h 544"/>
                <a:gd name="T4" fmla="*/ 1061 w 1241"/>
                <a:gd name="T5" fmla="*/ 485 h 544"/>
                <a:gd name="T6" fmla="*/ 1200 w 1241"/>
                <a:gd name="T7" fmla="*/ 544 h 544"/>
                <a:gd name="T8" fmla="*/ 1241 w 1241"/>
                <a:gd name="T9" fmla="*/ 544 h 544"/>
                <a:gd name="T10" fmla="*/ 1066 w 1241"/>
                <a:gd name="T11" fmla="*/ 472 h 544"/>
                <a:gd name="T12" fmla="*/ 7 w 124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1" y="167"/>
                    <a:pt x="703" y="331"/>
                    <a:pt x="1061" y="485"/>
                  </a:cubicBezTo>
                  <a:cubicBezTo>
                    <a:pt x="1107" y="505"/>
                    <a:pt x="1153" y="525"/>
                    <a:pt x="1200" y="544"/>
                  </a:cubicBezTo>
                  <a:cubicBezTo>
                    <a:pt x="1241" y="544"/>
                    <a:pt x="1241" y="544"/>
                    <a:pt x="1241" y="544"/>
                  </a:cubicBezTo>
                  <a:cubicBezTo>
                    <a:pt x="1183" y="520"/>
                    <a:pt x="1124" y="496"/>
                    <a:pt x="1066" y="472"/>
                  </a:cubicBezTo>
                  <a:cubicBezTo>
                    <a:pt x="710" y="322"/>
                    <a:pt x="356" y="165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767513" y="6265863"/>
              <a:ext cx="1255713" cy="582613"/>
            </a:xfrm>
            <a:custGeom>
              <a:avLst/>
              <a:gdLst>
                <a:gd name="T0" fmla="*/ 20 w 1178"/>
                <a:gd name="T1" fmla="*/ 0 h 544"/>
                <a:gd name="T2" fmla="*/ 0 w 1178"/>
                <a:gd name="T3" fmla="*/ 0 h 544"/>
                <a:gd name="T4" fmla="*/ 483 w 1178"/>
                <a:gd name="T5" fmla="*/ 229 h 544"/>
                <a:gd name="T6" fmla="*/ 1143 w 1178"/>
                <a:gd name="T7" fmla="*/ 544 h 544"/>
                <a:gd name="T8" fmla="*/ 1178 w 1178"/>
                <a:gd name="T9" fmla="*/ 544 h 544"/>
                <a:gd name="T10" fmla="*/ 489 w 1178"/>
                <a:gd name="T11" fmla="*/ 215 h 544"/>
                <a:gd name="T12" fmla="*/ 20 w 117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8" h="5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76"/>
                    <a:pt x="322" y="152"/>
                    <a:pt x="483" y="229"/>
                  </a:cubicBezTo>
                  <a:cubicBezTo>
                    <a:pt x="703" y="334"/>
                    <a:pt x="923" y="439"/>
                    <a:pt x="1143" y="544"/>
                  </a:cubicBezTo>
                  <a:cubicBezTo>
                    <a:pt x="1178" y="544"/>
                    <a:pt x="1178" y="544"/>
                    <a:pt x="1178" y="544"/>
                  </a:cubicBezTo>
                  <a:cubicBezTo>
                    <a:pt x="950" y="433"/>
                    <a:pt x="720" y="322"/>
                    <a:pt x="489" y="215"/>
                  </a:cubicBezTo>
                  <a:cubicBezTo>
                    <a:pt x="333" y="143"/>
                    <a:pt x="177" y="7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7165976" y="6265863"/>
              <a:ext cx="1168400" cy="582613"/>
            </a:xfrm>
            <a:custGeom>
              <a:avLst/>
              <a:gdLst>
                <a:gd name="T0" fmla="*/ 28 w 1097"/>
                <a:gd name="T1" fmla="*/ 0 h 544"/>
                <a:gd name="T2" fmla="*/ 0 w 1097"/>
                <a:gd name="T3" fmla="*/ 0 h 544"/>
                <a:gd name="T4" fmla="*/ 237 w 1097"/>
                <a:gd name="T5" fmla="*/ 115 h 544"/>
                <a:gd name="T6" fmla="*/ 734 w 1097"/>
                <a:gd name="T7" fmla="*/ 367 h 544"/>
                <a:gd name="T8" fmla="*/ 1068 w 1097"/>
                <a:gd name="T9" fmla="*/ 544 h 544"/>
                <a:gd name="T10" fmla="*/ 1097 w 1097"/>
                <a:gd name="T11" fmla="*/ 544 h 544"/>
                <a:gd name="T12" fmla="*/ 243 w 1097"/>
                <a:gd name="T13" fmla="*/ 102 h 544"/>
                <a:gd name="T14" fmla="*/ 28 w 109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54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38"/>
                    <a:pt x="158" y="77"/>
                    <a:pt x="237" y="115"/>
                  </a:cubicBezTo>
                  <a:cubicBezTo>
                    <a:pt x="404" y="197"/>
                    <a:pt x="569" y="281"/>
                    <a:pt x="734" y="367"/>
                  </a:cubicBezTo>
                  <a:cubicBezTo>
                    <a:pt x="846" y="425"/>
                    <a:pt x="957" y="484"/>
                    <a:pt x="1068" y="544"/>
                  </a:cubicBezTo>
                  <a:cubicBezTo>
                    <a:pt x="1097" y="544"/>
                    <a:pt x="1097" y="544"/>
                    <a:pt x="1097" y="544"/>
                  </a:cubicBezTo>
                  <a:cubicBezTo>
                    <a:pt x="817" y="388"/>
                    <a:pt x="532" y="241"/>
                    <a:pt x="243" y="102"/>
                  </a:cubicBezTo>
                  <a:cubicBezTo>
                    <a:pt x="172" y="68"/>
                    <a:pt x="100" y="3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7296151" y="6265863"/>
              <a:ext cx="1131888" cy="582613"/>
            </a:xfrm>
            <a:custGeom>
              <a:avLst/>
              <a:gdLst>
                <a:gd name="T0" fmla="*/ 31 w 1063"/>
                <a:gd name="T1" fmla="*/ 0 h 544"/>
                <a:gd name="T2" fmla="*/ 0 w 1063"/>
                <a:gd name="T3" fmla="*/ 0 h 544"/>
                <a:gd name="T4" fmla="*/ 158 w 1063"/>
                <a:gd name="T5" fmla="*/ 77 h 544"/>
                <a:gd name="T6" fmla="*/ 650 w 1063"/>
                <a:gd name="T7" fmla="*/ 331 h 544"/>
                <a:gd name="T8" fmla="*/ 1036 w 1063"/>
                <a:gd name="T9" fmla="*/ 544 h 544"/>
                <a:gd name="T10" fmla="*/ 1063 w 1063"/>
                <a:gd name="T11" fmla="*/ 544 h 544"/>
                <a:gd name="T12" fmla="*/ 164 w 1063"/>
                <a:gd name="T13" fmla="*/ 64 h 544"/>
                <a:gd name="T14" fmla="*/ 31 w 106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26"/>
                    <a:pt x="105" y="51"/>
                    <a:pt x="158" y="77"/>
                  </a:cubicBezTo>
                  <a:cubicBezTo>
                    <a:pt x="323" y="159"/>
                    <a:pt x="487" y="244"/>
                    <a:pt x="650" y="331"/>
                  </a:cubicBezTo>
                  <a:cubicBezTo>
                    <a:pt x="780" y="400"/>
                    <a:pt x="909" y="471"/>
                    <a:pt x="1036" y="544"/>
                  </a:cubicBezTo>
                  <a:cubicBezTo>
                    <a:pt x="1063" y="544"/>
                    <a:pt x="1063" y="544"/>
                    <a:pt x="1063" y="544"/>
                  </a:cubicBezTo>
                  <a:cubicBezTo>
                    <a:pt x="770" y="372"/>
                    <a:pt x="470" y="213"/>
                    <a:pt x="164" y="64"/>
                  </a:cubicBezTo>
                  <a:cubicBezTo>
                    <a:pt x="120" y="43"/>
                    <a:pt x="75" y="2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7424738" y="6265863"/>
              <a:ext cx="1093788" cy="582613"/>
            </a:xfrm>
            <a:custGeom>
              <a:avLst/>
              <a:gdLst>
                <a:gd name="T0" fmla="*/ 31 w 1025"/>
                <a:gd name="T1" fmla="*/ 0 h 544"/>
                <a:gd name="T2" fmla="*/ 0 w 1025"/>
                <a:gd name="T3" fmla="*/ 0 h 544"/>
                <a:gd name="T4" fmla="*/ 79 w 1025"/>
                <a:gd name="T5" fmla="*/ 40 h 544"/>
                <a:gd name="T6" fmla="*/ 567 w 1025"/>
                <a:gd name="T7" fmla="*/ 295 h 544"/>
                <a:gd name="T8" fmla="*/ 1000 w 1025"/>
                <a:gd name="T9" fmla="*/ 544 h 544"/>
                <a:gd name="T10" fmla="*/ 1025 w 1025"/>
                <a:gd name="T11" fmla="*/ 544 h 544"/>
                <a:gd name="T12" fmla="*/ 86 w 1025"/>
                <a:gd name="T13" fmla="*/ 26 h 544"/>
                <a:gd name="T14" fmla="*/ 31 w 102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3"/>
                    <a:pt x="53" y="26"/>
                    <a:pt x="79" y="40"/>
                  </a:cubicBezTo>
                  <a:cubicBezTo>
                    <a:pt x="244" y="121"/>
                    <a:pt x="406" y="207"/>
                    <a:pt x="567" y="295"/>
                  </a:cubicBezTo>
                  <a:cubicBezTo>
                    <a:pt x="713" y="374"/>
                    <a:pt x="858" y="457"/>
                    <a:pt x="1000" y="544"/>
                  </a:cubicBezTo>
                  <a:cubicBezTo>
                    <a:pt x="1025" y="544"/>
                    <a:pt x="1025" y="544"/>
                    <a:pt x="1025" y="544"/>
                  </a:cubicBezTo>
                  <a:cubicBezTo>
                    <a:pt x="722" y="355"/>
                    <a:pt x="407" y="184"/>
                    <a:pt x="86" y="26"/>
                  </a:cubicBezTo>
                  <a:cubicBezTo>
                    <a:pt x="68" y="18"/>
                    <a:pt x="49" y="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7551738" y="6265863"/>
              <a:ext cx="1050925" cy="582613"/>
            </a:xfrm>
            <a:custGeom>
              <a:avLst/>
              <a:gdLst>
                <a:gd name="T0" fmla="*/ 34 w 986"/>
                <a:gd name="T1" fmla="*/ 0 h 544"/>
                <a:gd name="T2" fmla="*/ 0 w 986"/>
                <a:gd name="T3" fmla="*/ 0 h 544"/>
                <a:gd name="T4" fmla="*/ 4 w 986"/>
                <a:gd name="T5" fmla="*/ 2 h 544"/>
                <a:gd name="T6" fmla="*/ 488 w 986"/>
                <a:gd name="T7" fmla="*/ 259 h 544"/>
                <a:gd name="T8" fmla="*/ 957 w 986"/>
                <a:gd name="T9" fmla="*/ 541 h 544"/>
                <a:gd name="T10" fmla="*/ 963 w 986"/>
                <a:gd name="T11" fmla="*/ 544 h 544"/>
                <a:gd name="T12" fmla="*/ 986 w 986"/>
                <a:gd name="T13" fmla="*/ 544 h 544"/>
                <a:gd name="T14" fmla="*/ 964 w 986"/>
                <a:gd name="T15" fmla="*/ 530 h 544"/>
                <a:gd name="T16" fmla="*/ 34 w 986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168" y="84"/>
                    <a:pt x="328" y="170"/>
                    <a:pt x="488" y="259"/>
                  </a:cubicBezTo>
                  <a:cubicBezTo>
                    <a:pt x="647" y="348"/>
                    <a:pt x="804" y="441"/>
                    <a:pt x="957" y="541"/>
                  </a:cubicBezTo>
                  <a:cubicBezTo>
                    <a:pt x="959" y="542"/>
                    <a:pt x="961" y="543"/>
                    <a:pt x="963" y="544"/>
                  </a:cubicBezTo>
                  <a:cubicBezTo>
                    <a:pt x="986" y="544"/>
                    <a:pt x="986" y="544"/>
                    <a:pt x="986" y="544"/>
                  </a:cubicBezTo>
                  <a:cubicBezTo>
                    <a:pt x="979" y="540"/>
                    <a:pt x="971" y="535"/>
                    <a:pt x="964" y="530"/>
                  </a:cubicBezTo>
                  <a:cubicBezTo>
                    <a:pt x="666" y="333"/>
                    <a:pt x="353" y="15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7678738" y="6265863"/>
              <a:ext cx="1004888" cy="582613"/>
            </a:xfrm>
            <a:custGeom>
              <a:avLst/>
              <a:gdLst>
                <a:gd name="T0" fmla="*/ 34 w 943"/>
                <a:gd name="T1" fmla="*/ 0 h 544"/>
                <a:gd name="T2" fmla="*/ 0 w 943"/>
                <a:gd name="T3" fmla="*/ 0 h 544"/>
                <a:gd name="T4" fmla="*/ 411 w 943"/>
                <a:gd name="T5" fmla="*/ 223 h 544"/>
                <a:gd name="T6" fmla="*/ 873 w 943"/>
                <a:gd name="T7" fmla="*/ 511 h 544"/>
                <a:gd name="T8" fmla="*/ 922 w 943"/>
                <a:gd name="T9" fmla="*/ 544 h 544"/>
                <a:gd name="T10" fmla="*/ 943 w 943"/>
                <a:gd name="T11" fmla="*/ 544 h 544"/>
                <a:gd name="T12" fmla="*/ 881 w 943"/>
                <a:gd name="T13" fmla="*/ 500 h 544"/>
                <a:gd name="T14" fmla="*/ 34 w 94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9" y="72"/>
                    <a:pt x="275" y="146"/>
                    <a:pt x="411" y="223"/>
                  </a:cubicBezTo>
                  <a:cubicBezTo>
                    <a:pt x="568" y="314"/>
                    <a:pt x="723" y="409"/>
                    <a:pt x="873" y="511"/>
                  </a:cubicBezTo>
                  <a:cubicBezTo>
                    <a:pt x="890" y="522"/>
                    <a:pt x="906" y="533"/>
                    <a:pt x="922" y="544"/>
                  </a:cubicBezTo>
                  <a:cubicBezTo>
                    <a:pt x="943" y="544"/>
                    <a:pt x="943" y="544"/>
                    <a:pt x="943" y="544"/>
                  </a:cubicBezTo>
                  <a:cubicBezTo>
                    <a:pt x="923" y="530"/>
                    <a:pt x="902" y="515"/>
                    <a:pt x="881" y="500"/>
                  </a:cubicBezTo>
                  <a:cubicBezTo>
                    <a:pt x="611" y="314"/>
                    <a:pt x="326" y="15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900863" y="6265863"/>
              <a:ext cx="1231900" cy="582613"/>
            </a:xfrm>
            <a:custGeom>
              <a:avLst/>
              <a:gdLst>
                <a:gd name="T0" fmla="*/ 22 w 1155"/>
                <a:gd name="T1" fmla="*/ 0 h 544"/>
                <a:gd name="T2" fmla="*/ 0 w 1155"/>
                <a:gd name="T3" fmla="*/ 0 h 544"/>
                <a:gd name="T4" fmla="*/ 400 w 1155"/>
                <a:gd name="T5" fmla="*/ 191 h 544"/>
                <a:gd name="T6" fmla="*/ 1121 w 1155"/>
                <a:gd name="T7" fmla="*/ 544 h 544"/>
                <a:gd name="T8" fmla="*/ 1155 w 1155"/>
                <a:gd name="T9" fmla="*/ 544 h 544"/>
                <a:gd name="T10" fmla="*/ 406 w 1155"/>
                <a:gd name="T11" fmla="*/ 178 h 544"/>
                <a:gd name="T12" fmla="*/ 22 w 115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4" y="63"/>
                    <a:pt x="267" y="127"/>
                    <a:pt x="400" y="191"/>
                  </a:cubicBezTo>
                  <a:cubicBezTo>
                    <a:pt x="641" y="307"/>
                    <a:pt x="882" y="425"/>
                    <a:pt x="1121" y="544"/>
                  </a:cubicBezTo>
                  <a:cubicBezTo>
                    <a:pt x="1155" y="544"/>
                    <a:pt x="1155" y="544"/>
                    <a:pt x="1155" y="544"/>
                  </a:cubicBezTo>
                  <a:cubicBezTo>
                    <a:pt x="907" y="418"/>
                    <a:pt x="658" y="296"/>
                    <a:pt x="406" y="178"/>
                  </a:cubicBezTo>
                  <a:cubicBezTo>
                    <a:pt x="279" y="117"/>
                    <a:pt x="151" y="5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8154988" y="6265863"/>
              <a:ext cx="806450" cy="582613"/>
            </a:xfrm>
            <a:custGeom>
              <a:avLst/>
              <a:gdLst>
                <a:gd name="T0" fmla="*/ 33 w 757"/>
                <a:gd name="T1" fmla="*/ 0 h 544"/>
                <a:gd name="T2" fmla="*/ 0 w 757"/>
                <a:gd name="T3" fmla="*/ 0 h 544"/>
                <a:gd name="T4" fmla="*/ 138 w 757"/>
                <a:gd name="T5" fmla="*/ 84 h 544"/>
                <a:gd name="T6" fmla="*/ 576 w 757"/>
                <a:gd name="T7" fmla="*/ 398 h 544"/>
                <a:gd name="T8" fmla="*/ 741 w 757"/>
                <a:gd name="T9" fmla="*/ 544 h 544"/>
                <a:gd name="T10" fmla="*/ 757 w 757"/>
                <a:gd name="T11" fmla="*/ 544 h 544"/>
                <a:gd name="T12" fmla="*/ 584 w 757"/>
                <a:gd name="T13" fmla="*/ 388 h 544"/>
                <a:gd name="T14" fmla="*/ 33 w 75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544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" y="28"/>
                    <a:pt x="93" y="56"/>
                    <a:pt x="138" y="84"/>
                  </a:cubicBezTo>
                  <a:cubicBezTo>
                    <a:pt x="290" y="180"/>
                    <a:pt x="438" y="284"/>
                    <a:pt x="576" y="398"/>
                  </a:cubicBezTo>
                  <a:cubicBezTo>
                    <a:pt x="633" y="445"/>
                    <a:pt x="688" y="494"/>
                    <a:pt x="741" y="544"/>
                  </a:cubicBezTo>
                  <a:cubicBezTo>
                    <a:pt x="757" y="544"/>
                    <a:pt x="757" y="544"/>
                    <a:pt x="757" y="544"/>
                  </a:cubicBezTo>
                  <a:cubicBezTo>
                    <a:pt x="702" y="490"/>
                    <a:pt x="644" y="438"/>
                    <a:pt x="584" y="388"/>
                  </a:cubicBezTo>
                  <a:cubicBezTo>
                    <a:pt x="411" y="244"/>
                    <a:pt x="226" y="1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8266113" y="6265863"/>
              <a:ext cx="755650" cy="582613"/>
            </a:xfrm>
            <a:custGeom>
              <a:avLst/>
              <a:gdLst>
                <a:gd name="T0" fmla="*/ 520 w 709"/>
                <a:gd name="T1" fmla="*/ 362 h 544"/>
                <a:gd name="T2" fmla="*/ 31 w 709"/>
                <a:gd name="T3" fmla="*/ 0 h 544"/>
                <a:gd name="T4" fmla="*/ 0 w 709"/>
                <a:gd name="T5" fmla="*/ 0 h 544"/>
                <a:gd name="T6" fmla="*/ 80 w 709"/>
                <a:gd name="T7" fmla="*/ 51 h 544"/>
                <a:gd name="T8" fmla="*/ 512 w 709"/>
                <a:gd name="T9" fmla="*/ 372 h 544"/>
                <a:gd name="T10" fmla="*/ 693 w 709"/>
                <a:gd name="T11" fmla="*/ 544 h 544"/>
                <a:gd name="T12" fmla="*/ 709 w 709"/>
                <a:gd name="T13" fmla="*/ 544 h 544"/>
                <a:gd name="T14" fmla="*/ 520 w 709"/>
                <a:gd name="T15" fmla="*/ 36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544">
                  <a:moveTo>
                    <a:pt x="520" y="362"/>
                  </a:moveTo>
                  <a:cubicBezTo>
                    <a:pt x="367" y="228"/>
                    <a:pt x="203" y="10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7"/>
                    <a:pt x="53" y="34"/>
                    <a:pt x="80" y="51"/>
                  </a:cubicBezTo>
                  <a:cubicBezTo>
                    <a:pt x="231" y="148"/>
                    <a:pt x="376" y="254"/>
                    <a:pt x="512" y="372"/>
                  </a:cubicBezTo>
                  <a:cubicBezTo>
                    <a:pt x="575" y="427"/>
                    <a:pt x="635" y="484"/>
                    <a:pt x="693" y="544"/>
                  </a:cubicBezTo>
                  <a:cubicBezTo>
                    <a:pt x="709" y="544"/>
                    <a:pt x="709" y="544"/>
                    <a:pt x="709" y="544"/>
                  </a:cubicBezTo>
                  <a:cubicBezTo>
                    <a:pt x="649" y="481"/>
                    <a:pt x="586" y="420"/>
                    <a:pt x="520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8374063" y="6265863"/>
              <a:ext cx="703263" cy="582613"/>
            </a:xfrm>
            <a:custGeom>
              <a:avLst/>
              <a:gdLst>
                <a:gd name="T0" fmla="*/ 461 w 660"/>
                <a:gd name="T1" fmla="*/ 337 h 544"/>
                <a:gd name="T2" fmla="*/ 30 w 660"/>
                <a:gd name="T3" fmla="*/ 0 h 544"/>
                <a:gd name="T4" fmla="*/ 0 w 660"/>
                <a:gd name="T5" fmla="*/ 0 h 544"/>
                <a:gd name="T6" fmla="*/ 27 w 660"/>
                <a:gd name="T7" fmla="*/ 18 h 544"/>
                <a:gd name="T8" fmla="*/ 452 w 660"/>
                <a:gd name="T9" fmla="*/ 347 h 544"/>
                <a:gd name="T10" fmla="*/ 646 w 660"/>
                <a:gd name="T11" fmla="*/ 544 h 544"/>
                <a:gd name="T12" fmla="*/ 660 w 660"/>
                <a:gd name="T13" fmla="*/ 544 h 544"/>
                <a:gd name="T14" fmla="*/ 461 w 660"/>
                <a:gd name="T15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0" h="544">
                  <a:moveTo>
                    <a:pt x="461" y="337"/>
                  </a:moveTo>
                  <a:cubicBezTo>
                    <a:pt x="327" y="213"/>
                    <a:pt x="182" y="10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2"/>
                    <a:pt x="27" y="18"/>
                  </a:cubicBezTo>
                  <a:cubicBezTo>
                    <a:pt x="176" y="117"/>
                    <a:pt x="320" y="225"/>
                    <a:pt x="452" y="347"/>
                  </a:cubicBezTo>
                  <a:cubicBezTo>
                    <a:pt x="520" y="409"/>
                    <a:pt x="585" y="475"/>
                    <a:pt x="646" y="544"/>
                  </a:cubicBezTo>
                  <a:cubicBezTo>
                    <a:pt x="660" y="544"/>
                    <a:pt x="660" y="544"/>
                    <a:pt x="660" y="544"/>
                  </a:cubicBezTo>
                  <a:cubicBezTo>
                    <a:pt x="598" y="471"/>
                    <a:pt x="531" y="402"/>
                    <a:pt x="46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762126" y="6265863"/>
              <a:ext cx="3175" cy="57150"/>
            </a:xfrm>
            <a:custGeom>
              <a:avLst/>
              <a:gdLst>
                <a:gd name="T0" fmla="*/ 1 w 3"/>
                <a:gd name="T1" fmla="*/ 53 h 53"/>
                <a:gd name="T2" fmla="*/ 1 w 3"/>
                <a:gd name="T3" fmla="*/ 53 h 53"/>
                <a:gd name="T4" fmla="*/ 3 w 3"/>
                <a:gd name="T5" fmla="*/ 0 h 53"/>
                <a:gd name="T6" fmla="*/ 2 w 3"/>
                <a:gd name="T7" fmla="*/ 0 h 53"/>
                <a:gd name="T8" fmla="*/ 1 w 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3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35"/>
                    <a:pt x="2" y="1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8"/>
                    <a:pt x="0" y="35"/>
                    <a:pt x="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4" name="Freeform 32"/>
            <p:cNvSpPr>
              <a:spLocks/>
            </p:cNvSpPr>
            <p:nvPr userDrawn="1"/>
          </p:nvSpPr>
          <p:spPr bwMode="auto">
            <a:xfrm>
              <a:off x="8477251" y="6265863"/>
              <a:ext cx="654050" cy="582613"/>
            </a:xfrm>
            <a:custGeom>
              <a:avLst/>
              <a:gdLst>
                <a:gd name="T0" fmla="*/ 29 w 613"/>
                <a:gd name="T1" fmla="*/ 0 h 544"/>
                <a:gd name="T2" fmla="*/ 0 w 613"/>
                <a:gd name="T3" fmla="*/ 0 h 544"/>
                <a:gd name="T4" fmla="*/ 398 w 613"/>
                <a:gd name="T5" fmla="*/ 322 h 544"/>
                <a:gd name="T6" fmla="*/ 599 w 613"/>
                <a:gd name="T7" fmla="*/ 544 h 544"/>
                <a:gd name="T8" fmla="*/ 613 w 613"/>
                <a:gd name="T9" fmla="*/ 544 h 544"/>
                <a:gd name="T10" fmla="*/ 407 w 613"/>
                <a:gd name="T11" fmla="*/ 313 h 544"/>
                <a:gd name="T12" fmla="*/ 29 w 613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54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1" y="97"/>
                    <a:pt x="275" y="203"/>
                    <a:pt x="398" y="322"/>
                  </a:cubicBezTo>
                  <a:cubicBezTo>
                    <a:pt x="469" y="392"/>
                    <a:pt x="537" y="466"/>
                    <a:pt x="599" y="544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550" y="463"/>
                    <a:pt x="480" y="385"/>
                    <a:pt x="407" y="313"/>
                  </a:cubicBezTo>
                  <a:cubicBezTo>
                    <a:pt x="289" y="198"/>
                    <a:pt x="162" y="95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5" name="Freeform 33"/>
            <p:cNvSpPr>
              <a:spLocks/>
            </p:cNvSpPr>
            <p:nvPr userDrawn="1"/>
          </p:nvSpPr>
          <p:spPr bwMode="auto">
            <a:xfrm>
              <a:off x="3205163" y="6265863"/>
              <a:ext cx="582613" cy="582613"/>
            </a:xfrm>
            <a:custGeom>
              <a:avLst/>
              <a:gdLst>
                <a:gd name="T0" fmla="*/ 344 w 548"/>
                <a:gd name="T1" fmla="*/ 166 h 544"/>
                <a:gd name="T2" fmla="*/ 142 w 548"/>
                <a:gd name="T3" fmla="*/ 368 h 544"/>
                <a:gd name="T4" fmla="*/ 0 w 548"/>
                <a:gd name="T5" fmla="*/ 544 h 544"/>
                <a:gd name="T6" fmla="*/ 23 w 548"/>
                <a:gd name="T7" fmla="*/ 544 h 544"/>
                <a:gd name="T8" fmla="*/ 155 w 548"/>
                <a:gd name="T9" fmla="*/ 378 h 544"/>
                <a:gd name="T10" fmla="*/ 348 w 548"/>
                <a:gd name="T11" fmla="*/ 172 h 544"/>
                <a:gd name="T12" fmla="*/ 548 w 548"/>
                <a:gd name="T13" fmla="*/ 0 h 544"/>
                <a:gd name="T14" fmla="*/ 537 w 548"/>
                <a:gd name="T15" fmla="*/ 0 h 544"/>
                <a:gd name="T16" fmla="*/ 344 w 548"/>
                <a:gd name="T17" fmla="*/ 16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4">
                  <a:moveTo>
                    <a:pt x="344" y="166"/>
                  </a:moveTo>
                  <a:cubicBezTo>
                    <a:pt x="274" y="230"/>
                    <a:pt x="206" y="297"/>
                    <a:pt x="142" y="368"/>
                  </a:cubicBezTo>
                  <a:cubicBezTo>
                    <a:pt x="92" y="424"/>
                    <a:pt x="45" y="483"/>
                    <a:pt x="0" y="544"/>
                  </a:cubicBezTo>
                  <a:cubicBezTo>
                    <a:pt x="23" y="544"/>
                    <a:pt x="23" y="544"/>
                    <a:pt x="23" y="544"/>
                  </a:cubicBezTo>
                  <a:cubicBezTo>
                    <a:pt x="65" y="487"/>
                    <a:pt x="109" y="432"/>
                    <a:pt x="155" y="378"/>
                  </a:cubicBezTo>
                  <a:cubicBezTo>
                    <a:pt x="216" y="306"/>
                    <a:pt x="280" y="237"/>
                    <a:pt x="348" y="172"/>
                  </a:cubicBezTo>
                  <a:cubicBezTo>
                    <a:pt x="412" y="111"/>
                    <a:pt x="479" y="54"/>
                    <a:pt x="54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471" y="53"/>
                    <a:pt x="406" y="109"/>
                    <a:pt x="34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2" name="Freeform 34"/>
            <p:cNvSpPr>
              <a:spLocks/>
            </p:cNvSpPr>
            <p:nvPr userDrawn="1"/>
          </p:nvSpPr>
          <p:spPr bwMode="auto">
            <a:xfrm>
              <a:off x="3043238" y="6265863"/>
              <a:ext cx="552450" cy="582613"/>
            </a:xfrm>
            <a:custGeom>
              <a:avLst/>
              <a:gdLst>
                <a:gd name="T0" fmla="*/ 437 w 519"/>
                <a:gd name="T1" fmla="*/ 61 h 544"/>
                <a:gd name="T2" fmla="*/ 230 w 519"/>
                <a:gd name="T3" fmla="*/ 254 h 544"/>
                <a:gd name="T4" fmla="*/ 50 w 519"/>
                <a:gd name="T5" fmla="*/ 472 h 544"/>
                <a:gd name="T6" fmla="*/ 0 w 519"/>
                <a:gd name="T7" fmla="*/ 544 h 544"/>
                <a:gd name="T8" fmla="*/ 21 w 519"/>
                <a:gd name="T9" fmla="*/ 544 h 544"/>
                <a:gd name="T10" fmla="*/ 65 w 519"/>
                <a:gd name="T11" fmla="*/ 483 h 544"/>
                <a:gd name="T12" fmla="*/ 242 w 519"/>
                <a:gd name="T13" fmla="*/ 265 h 544"/>
                <a:gd name="T14" fmla="*/ 441 w 519"/>
                <a:gd name="T15" fmla="*/ 66 h 544"/>
                <a:gd name="T16" fmla="*/ 519 w 519"/>
                <a:gd name="T17" fmla="*/ 0 h 544"/>
                <a:gd name="T18" fmla="*/ 509 w 519"/>
                <a:gd name="T19" fmla="*/ 0 h 544"/>
                <a:gd name="T20" fmla="*/ 437 w 519"/>
                <a:gd name="T21" fmla="*/ 6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544">
                  <a:moveTo>
                    <a:pt x="437" y="61"/>
                  </a:moveTo>
                  <a:cubicBezTo>
                    <a:pt x="365" y="122"/>
                    <a:pt x="296" y="186"/>
                    <a:pt x="230" y="254"/>
                  </a:cubicBezTo>
                  <a:cubicBezTo>
                    <a:pt x="165" y="323"/>
                    <a:pt x="105" y="395"/>
                    <a:pt x="50" y="472"/>
                  </a:cubicBezTo>
                  <a:cubicBezTo>
                    <a:pt x="33" y="496"/>
                    <a:pt x="16" y="520"/>
                    <a:pt x="0" y="544"/>
                  </a:cubicBezTo>
                  <a:cubicBezTo>
                    <a:pt x="21" y="544"/>
                    <a:pt x="21" y="544"/>
                    <a:pt x="21" y="544"/>
                  </a:cubicBezTo>
                  <a:cubicBezTo>
                    <a:pt x="35" y="524"/>
                    <a:pt x="50" y="503"/>
                    <a:pt x="65" y="483"/>
                  </a:cubicBezTo>
                  <a:cubicBezTo>
                    <a:pt x="120" y="407"/>
                    <a:pt x="179" y="335"/>
                    <a:pt x="242" y="265"/>
                  </a:cubicBezTo>
                  <a:cubicBezTo>
                    <a:pt x="305" y="196"/>
                    <a:pt x="371" y="129"/>
                    <a:pt x="441" y="66"/>
                  </a:cubicBezTo>
                  <a:cubicBezTo>
                    <a:pt x="467" y="44"/>
                    <a:pt x="493" y="22"/>
                    <a:pt x="519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5" y="20"/>
                    <a:pt x="460" y="40"/>
                    <a:pt x="4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3" name="Freeform 35"/>
            <p:cNvSpPr>
              <a:spLocks/>
            </p:cNvSpPr>
            <p:nvPr userDrawn="1"/>
          </p:nvSpPr>
          <p:spPr bwMode="auto">
            <a:xfrm>
              <a:off x="2884488" y="6265863"/>
              <a:ext cx="519113" cy="582613"/>
            </a:xfrm>
            <a:custGeom>
              <a:avLst/>
              <a:gdLst>
                <a:gd name="T0" fmla="*/ 317 w 488"/>
                <a:gd name="T1" fmla="*/ 142 h 544"/>
                <a:gd name="T2" fmla="*/ 131 w 488"/>
                <a:gd name="T3" fmla="*/ 352 h 544"/>
                <a:gd name="T4" fmla="*/ 0 w 488"/>
                <a:gd name="T5" fmla="*/ 544 h 544"/>
                <a:gd name="T6" fmla="*/ 20 w 488"/>
                <a:gd name="T7" fmla="*/ 544 h 544"/>
                <a:gd name="T8" fmla="*/ 145 w 488"/>
                <a:gd name="T9" fmla="*/ 363 h 544"/>
                <a:gd name="T10" fmla="*/ 328 w 488"/>
                <a:gd name="T11" fmla="*/ 153 h 544"/>
                <a:gd name="T12" fmla="*/ 488 w 488"/>
                <a:gd name="T13" fmla="*/ 0 h 544"/>
                <a:gd name="T14" fmla="*/ 475 w 488"/>
                <a:gd name="T15" fmla="*/ 0 h 544"/>
                <a:gd name="T16" fmla="*/ 317 w 488"/>
                <a:gd name="T17" fmla="*/ 1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44">
                  <a:moveTo>
                    <a:pt x="317" y="142"/>
                  </a:moveTo>
                  <a:cubicBezTo>
                    <a:pt x="250" y="207"/>
                    <a:pt x="187" y="277"/>
                    <a:pt x="131" y="352"/>
                  </a:cubicBezTo>
                  <a:cubicBezTo>
                    <a:pt x="84" y="414"/>
                    <a:pt x="40" y="478"/>
                    <a:pt x="0" y="544"/>
                  </a:cubicBezTo>
                  <a:cubicBezTo>
                    <a:pt x="20" y="544"/>
                    <a:pt x="20" y="544"/>
                    <a:pt x="20" y="544"/>
                  </a:cubicBezTo>
                  <a:cubicBezTo>
                    <a:pt x="58" y="482"/>
                    <a:pt x="100" y="421"/>
                    <a:pt x="145" y="363"/>
                  </a:cubicBezTo>
                  <a:cubicBezTo>
                    <a:pt x="202" y="290"/>
                    <a:pt x="264" y="220"/>
                    <a:pt x="328" y="153"/>
                  </a:cubicBezTo>
                  <a:cubicBezTo>
                    <a:pt x="379" y="100"/>
                    <a:pt x="433" y="49"/>
                    <a:pt x="488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20" y="45"/>
                    <a:pt x="367" y="92"/>
                    <a:pt x="31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4" name="Freeform 36"/>
            <p:cNvSpPr>
              <a:spLocks/>
            </p:cNvSpPr>
            <p:nvPr userDrawn="1"/>
          </p:nvSpPr>
          <p:spPr bwMode="auto">
            <a:xfrm>
              <a:off x="2732088" y="6265863"/>
              <a:ext cx="482600" cy="582613"/>
            </a:xfrm>
            <a:custGeom>
              <a:avLst/>
              <a:gdLst>
                <a:gd name="T0" fmla="*/ 399 w 454"/>
                <a:gd name="T1" fmla="*/ 30 h 544"/>
                <a:gd name="T2" fmla="*/ 207 w 454"/>
                <a:gd name="T3" fmla="*/ 233 h 544"/>
                <a:gd name="T4" fmla="*/ 0 w 454"/>
                <a:gd name="T5" fmla="*/ 544 h 544"/>
                <a:gd name="T6" fmla="*/ 18 w 454"/>
                <a:gd name="T7" fmla="*/ 544 h 544"/>
                <a:gd name="T8" fmla="*/ 221 w 454"/>
                <a:gd name="T9" fmla="*/ 244 h 544"/>
                <a:gd name="T10" fmla="*/ 410 w 454"/>
                <a:gd name="T11" fmla="*/ 42 h 544"/>
                <a:gd name="T12" fmla="*/ 454 w 454"/>
                <a:gd name="T13" fmla="*/ 0 h 544"/>
                <a:gd name="T14" fmla="*/ 433 w 454"/>
                <a:gd name="T15" fmla="*/ 0 h 544"/>
                <a:gd name="T16" fmla="*/ 399 w 454"/>
                <a:gd name="T17" fmla="*/ 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544">
                  <a:moveTo>
                    <a:pt x="399" y="30"/>
                  </a:moveTo>
                  <a:cubicBezTo>
                    <a:pt x="330" y="93"/>
                    <a:pt x="266" y="160"/>
                    <a:pt x="207" y="233"/>
                  </a:cubicBezTo>
                  <a:cubicBezTo>
                    <a:pt x="128" y="329"/>
                    <a:pt x="58" y="434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75" y="438"/>
                    <a:pt x="143" y="337"/>
                    <a:pt x="221" y="244"/>
                  </a:cubicBezTo>
                  <a:cubicBezTo>
                    <a:pt x="280" y="173"/>
                    <a:pt x="343" y="106"/>
                    <a:pt x="410" y="42"/>
                  </a:cubicBezTo>
                  <a:cubicBezTo>
                    <a:pt x="424" y="28"/>
                    <a:pt x="439" y="14"/>
                    <a:pt x="45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1" y="10"/>
                    <a:pt x="410" y="20"/>
                    <a:pt x="39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5" name="Freeform 37"/>
            <p:cNvSpPr>
              <a:spLocks/>
            </p:cNvSpPr>
            <p:nvPr userDrawn="1"/>
          </p:nvSpPr>
          <p:spPr bwMode="auto">
            <a:xfrm>
              <a:off x="2586038" y="6265863"/>
              <a:ext cx="441325" cy="582613"/>
            </a:xfrm>
            <a:custGeom>
              <a:avLst/>
              <a:gdLst>
                <a:gd name="T0" fmla="*/ 277 w 413"/>
                <a:gd name="T1" fmla="*/ 114 h 544"/>
                <a:gd name="T2" fmla="*/ 0 w 413"/>
                <a:gd name="T3" fmla="*/ 544 h 544"/>
                <a:gd name="T4" fmla="*/ 15 w 413"/>
                <a:gd name="T5" fmla="*/ 544 h 544"/>
                <a:gd name="T6" fmla="*/ 291 w 413"/>
                <a:gd name="T7" fmla="*/ 126 h 544"/>
                <a:gd name="T8" fmla="*/ 413 w 413"/>
                <a:gd name="T9" fmla="*/ 0 h 544"/>
                <a:gd name="T10" fmla="*/ 386 w 413"/>
                <a:gd name="T11" fmla="*/ 0 h 544"/>
                <a:gd name="T12" fmla="*/ 277 w 413"/>
                <a:gd name="T13" fmla="*/ 11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544">
                  <a:moveTo>
                    <a:pt x="277" y="114"/>
                  </a:moveTo>
                  <a:cubicBezTo>
                    <a:pt x="165" y="243"/>
                    <a:pt x="68" y="387"/>
                    <a:pt x="0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85" y="392"/>
                    <a:pt x="179" y="251"/>
                    <a:pt x="291" y="126"/>
                  </a:cubicBezTo>
                  <a:cubicBezTo>
                    <a:pt x="330" y="83"/>
                    <a:pt x="371" y="41"/>
                    <a:pt x="413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37"/>
                    <a:pt x="312" y="74"/>
                    <a:pt x="27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6" name="Freeform 38"/>
            <p:cNvSpPr>
              <a:spLocks/>
            </p:cNvSpPr>
            <p:nvPr userDrawn="1"/>
          </p:nvSpPr>
          <p:spPr bwMode="auto">
            <a:xfrm>
              <a:off x="2449513" y="6265863"/>
              <a:ext cx="387350" cy="582613"/>
            </a:xfrm>
            <a:custGeom>
              <a:avLst/>
              <a:gdLst>
                <a:gd name="T0" fmla="*/ 35 w 363"/>
                <a:gd name="T1" fmla="*/ 454 h 544"/>
                <a:gd name="T2" fmla="*/ 0 w 363"/>
                <a:gd name="T3" fmla="*/ 544 h 544"/>
                <a:gd name="T4" fmla="*/ 12 w 363"/>
                <a:gd name="T5" fmla="*/ 544 h 544"/>
                <a:gd name="T6" fmla="*/ 47 w 363"/>
                <a:gd name="T7" fmla="*/ 459 h 544"/>
                <a:gd name="T8" fmla="*/ 355 w 363"/>
                <a:gd name="T9" fmla="*/ 9 h 544"/>
                <a:gd name="T10" fmla="*/ 363 w 363"/>
                <a:gd name="T11" fmla="*/ 0 h 544"/>
                <a:gd name="T12" fmla="*/ 337 w 363"/>
                <a:gd name="T13" fmla="*/ 0 h 544"/>
                <a:gd name="T14" fmla="*/ 35 w 363"/>
                <a:gd name="T15" fmla="*/ 45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544">
                  <a:moveTo>
                    <a:pt x="35" y="454"/>
                  </a:moveTo>
                  <a:cubicBezTo>
                    <a:pt x="22" y="483"/>
                    <a:pt x="11" y="514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3" y="516"/>
                    <a:pt x="34" y="487"/>
                    <a:pt x="47" y="459"/>
                  </a:cubicBezTo>
                  <a:cubicBezTo>
                    <a:pt x="121" y="292"/>
                    <a:pt x="228" y="140"/>
                    <a:pt x="355" y="9"/>
                  </a:cubicBezTo>
                  <a:cubicBezTo>
                    <a:pt x="357" y="6"/>
                    <a:pt x="360" y="3"/>
                    <a:pt x="36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13" y="133"/>
                    <a:pt x="106" y="285"/>
                    <a:pt x="35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7" name="Freeform 39"/>
            <p:cNvSpPr>
              <a:spLocks/>
            </p:cNvSpPr>
            <p:nvPr userDrawn="1"/>
          </p:nvSpPr>
          <p:spPr bwMode="auto">
            <a:xfrm>
              <a:off x="9091613" y="6265863"/>
              <a:ext cx="52388" cy="65088"/>
            </a:xfrm>
            <a:custGeom>
              <a:avLst/>
              <a:gdLst>
                <a:gd name="T0" fmla="*/ 19 w 49"/>
                <a:gd name="T1" fmla="*/ 0 h 61"/>
                <a:gd name="T2" fmla="*/ 0 w 49"/>
                <a:gd name="T3" fmla="*/ 0 h 61"/>
                <a:gd name="T4" fmla="*/ 49 w 49"/>
                <a:gd name="T5" fmla="*/ 61 h 61"/>
                <a:gd name="T6" fmla="*/ 49 w 49"/>
                <a:gd name="T7" fmla="*/ 38 h 61"/>
                <a:gd name="T8" fmla="*/ 19 w 4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0"/>
                    <a:pt x="33" y="40"/>
                    <a:pt x="49" y="6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9" y="25"/>
                    <a:pt x="29" y="1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8" name="Freeform 40"/>
            <p:cNvSpPr>
              <a:spLocks/>
            </p:cNvSpPr>
            <p:nvPr userDrawn="1"/>
          </p:nvSpPr>
          <p:spPr bwMode="auto">
            <a:xfrm>
              <a:off x="2112963" y="6265863"/>
              <a:ext cx="190500" cy="582613"/>
            </a:xfrm>
            <a:custGeom>
              <a:avLst/>
              <a:gdLst>
                <a:gd name="T0" fmla="*/ 125 w 178"/>
                <a:gd name="T1" fmla="*/ 64 h 544"/>
                <a:gd name="T2" fmla="*/ 28 w 178"/>
                <a:gd name="T3" fmla="*/ 319 h 544"/>
                <a:gd name="T4" fmla="*/ 0 w 178"/>
                <a:gd name="T5" fmla="*/ 544 h 544"/>
                <a:gd name="T6" fmla="*/ 2 w 178"/>
                <a:gd name="T7" fmla="*/ 544 h 544"/>
                <a:gd name="T8" fmla="*/ 136 w 178"/>
                <a:gd name="T9" fmla="*/ 70 h 544"/>
                <a:gd name="T10" fmla="*/ 178 w 178"/>
                <a:gd name="T11" fmla="*/ 0 h 544"/>
                <a:gd name="T12" fmla="*/ 161 w 178"/>
                <a:gd name="T13" fmla="*/ 0 h 544"/>
                <a:gd name="T14" fmla="*/ 125 w 178"/>
                <a:gd name="T15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44">
                  <a:moveTo>
                    <a:pt x="125" y="64"/>
                  </a:moveTo>
                  <a:cubicBezTo>
                    <a:pt x="82" y="145"/>
                    <a:pt x="49" y="230"/>
                    <a:pt x="28" y="319"/>
                  </a:cubicBezTo>
                  <a:cubicBezTo>
                    <a:pt x="11" y="393"/>
                    <a:pt x="2" y="469"/>
                    <a:pt x="0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10" y="378"/>
                    <a:pt x="56" y="215"/>
                    <a:pt x="136" y="70"/>
                  </a:cubicBezTo>
                  <a:cubicBezTo>
                    <a:pt x="149" y="46"/>
                    <a:pt x="163" y="23"/>
                    <a:pt x="17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8" y="21"/>
                    <a:pt x="136" y="42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9" name="Freeform 41"/>
            <p:cNvSpPr>
              <a:spLocks/>
            </p:cNvSpPr>
            <p:nvPr userDrawn="1"/>
          </p:nvSpPr>
          <p:spPr bwMode="auto">
            <a:xfrm>
              <a:off x="2024063" y="6265863"/>
              <a:ext cx="120650" cy="487363"/>
            </a:xfrm>
            <a:custGeom>
              <a:avLst/>
              <a:gdLst>
                <a:gd name="T0" fmla="*/ 32 w 113"/>
                <a:gd name="T1" fmla="*/ 186 h 455"/>
                <a:gd name="T2" fmla="*/ 1 w 113"/>
                <a:gd name="T3" fmla="*/ 455 h 455"/>
                <a:gd name="T4" fmla="*/ 2 w 113"/>
                <a:gd name="T5" fmla="*/ 455 h 455"/>
                <a:gd name="T6" fmla="*/ 113 w 113"/>
                <a:gd name="T7" fmla="*/ 0 h 455"/>
                <a:gd name="T8" fmla="*/ 100 w 113"/>
                <a:gd name="T9" fmla="*/ 0 h 455"/>
                <a:gd name="T10" fmla="*/ 32 w 113"/>
                <a:gd name="T11" fmla="*/ 1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55">
                  <a:moveTo>
                    <a:pt x="32" y="186"/>
                  </a:moveTo>
                  <a:cubicBezTo>
                    <a:pt x="10" y="274"/>
                    <a:pt x="0" y="365"/>
                    <a:pt x="1" y="455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4" y="297"/>
                    <a:pt x="42" y="14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1" y="60"/>
                    <a:pt x="48" y="122"/>
                    <a:pt x="32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0" name="Freeform 42"/>
            <p:cNvSpPr>
              <a:spLocks/>
            </p:cNvSpPr>
            <p:nvPr userDrawn="1"/>
          </p:nvSpPr>
          <p:spPr bwMode="auto">
            <a:xfrm>
              <a:off x="8764588" y="6265863"/>
              <a:ext cx="379413" cy="404813"/>
            </a:xfrm>
            <a:custGeom>
              <a:avLst/>
              <a:gdLst>
                <a:gd name="T0" fmla="*/ 270 w 356"/>
                <a:gd name="T1" fmla="*/ 247 h 378"/>
                <a:gd name="T2" fmla="*/ 24 w 356"/>
                <a:gd name="T3" fmla="*/ 0 h 378"/>
                <a:gd name="T4" fmla="*/ 0 w 356"/>
                <a:gd name="T5" fmla="*/ 0 h 378"/>
                <a:gd name="T6" fmla="*/ 260 w 356"/>
                <a:gd name="T7" fmla="*/ 256 h 378"/>
                <a:gd name="T8" fmla="*/ 356 w 356"/>
                <a:gd name="T9" fmla="*/ 378 h 378"/>
                <a:gd name="T10" fmla="*/ 356 w 356"/>
                <a:gd name="T11" fmla="*/ 357 h 378"/>
                <a:gd name="T12" fmla="*/ 270 w 356"/>
                <a:gd name="T13" fmla="*/ 2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378">
                  <a:moveTo>
                    <a:pt x="270" y="247"/>
                  </a:moveTo>
                  <a:cubicBezTo>
                    <a:pt x="195" y="159"/>
                    <a:pt x="112" y="76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79"/>
                    <a:pt x="181" y="163"/>
                    <a:pt x="260" y="256"/>
                  </a:cubicBezTo>
                  <a:cubicBezTo>
                    <a:pt x="294" y="295"/>
                    <a:pt x="326" y="336"/>
                    <a:pt x="356" y="37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29" y="320"/>
                    <a:pt x="300" y="283"/>
                    <a:pt x="270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1" name="Freeform 43"/>
            <p:cNvSpPr>
              <a:spLocks/>
            </p:cNvSpPr>
            <p:nvPr userDrawn="1"/>
          </p:nvSpPr>
          <p:spPr bwMode="auto">
            <a:xfrm>
              <a:off x="7921626" y="6265863"/>
              <a:ext cx="909638" cy="582613"/>
            </a:xfrm>
            <a:custGeom>
              <a:avLst/>
              <a:gdLst>
                <a:gd name="T0" fmla="*/ 34 w 853"/>
                <a:gd name="T1" fmla="*/ 0 h 544"/>
                <a:gd name="T2" fmla="*/ 0 w 853"/>
                <a:gd name="T3" fmla="*/ 0 h 544"/>
                <a:gd name="T4" fmla="*/ 267 w 853"/>
                <a:gd name="T5" fmla="*/ 153 h 544"/>
                <a:gd name="T6" fmla="*/ 717 w 853"/>
                <a:gd name="T7" fmla="*/ 453 h 544"/>
                <a:gd name="T8" fmla="*/ 834 w 853"/>
                <a:gd name="T9" fmla="*/ 544 h 544"/>
                <a:gd name="T10" fmla="*/ 853 w 853"/>
                <a:gd name="T11" fmla="*/ 544 h 544"/>
                <a:gd name="T12" fmla="*/ 725 w 853"/>
                <a:gd name="T13" fmla="*/ 443 h 544"/>
                <a:gd name="T14" fmla="*/ 34 w 85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50"/>
                    <a:pt x="179" y="100"/>
                    <a:pt x="267" y="153"/>
                  </a:cubicBezTo>
                  <a:cubicBezTo>
                    <a:pt x="421" y="246"/>
                    <a:pt x="572" y="345"/>
                    <a:pt x="717" y="453"/>
                  </a:cubicBezTo>
                  <a:cubicBezTo>
                    <a:pt x="756" y="483"/>
                    <a:pt x="795" y="513"/>
                    <a:pt x="834" y="544"/>
                  </a:cubicBezTo>
                  <a:cubicBezTo>
                    <a:pt x="853" y="544"/>
                    <a:pt x="853" y="544"/>
                    <a:pt x="853" y="544"/>
                  </a:cubicBezTo>
                  <a:cubicBezTo>
                    <a:pt x="811" y="510"/>
                    <a:pt x="768" y="476"/>
                    <a:pt x="725" y="443"/>
                  </a:cubicBezTo>
                  <a:cubicBezTo>
                    <a:pt x="506" y="278"/>
                    <a:pt x="274" y="132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2" name="Freeform 44"/>
            <p:cNvSpPr>
              <a:spLocks/>
            </p:cNvSpPr>
            <p:nvPr userDrawn="1"/>
          </p:nvSpPr>
          <p:spPr bwMode="auto">
            <a:xfrm>
              <a:off x="7800976" y="6265863"/>
              <a:ext cx="957263" cy="582613"/>
            </a:xfrm>
            <a:custGeom>
              <a:avLst/>
              <a:gdLst>
                <a:gd name="T0" fmla="*/ 34 w 898"/>
                <a:gd name="T1" fmla="*/ 0 h 544"/>
                <a:gd name="T2" fmla="*/ 0 w 898"/>
                <a:gd name="T3" fmla="*/ 0 h 544"/>
                <a:gd name="T4" fmla="*/ 337 w 898"/>
                <a:gd name="T5" fmla="*/ 188 h 544"/>
                <a:gd name="T6" fmla="*/ 793 w 898"/>
                <a:gd name="T7" fmla="*/ 482 h 544"/>
                <a:gd name="T8" fmla="*/ 878 w 898"/>
                <a:gd name="T9" fmla="*/ 544 h 544"/>
                <a:gd name="T10" fmla="*/ 898 w 898"/>
                <a:gd name="T11" fmla="*/ 544 h 544"/>
                <a:gd name="T12" fmla="*/ 800 w 898"/>
                <a:gd name="T13" fmla="*/ 471 h 544"/>
                <a:gd name="T14" fmla="*/ 34 w 898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" y="60"/>
                    <a:pt x="226" y="123"/>
                    <a:pt x="337" y="188"/>
                  </a:cubicBezTo>
                  <a:cubicBezTo>
                    <a:pt x="493" y="280"/>
                    <a:pt x="646" y="377"/>
                    <a:pt x="793" y="482"/>
                  </a:cubicBezTo>
                  <a:cubicBezTo>
                    <a:pt x="822" y="502"/>
                    <a:pt x="850" y="523"/>
                    <a:pt x="878" y="544"/>
                  </a:cubicBezTo>
                  <a:cubicBezTo>
                    <a:pt x="898" y="544"/>
                    <a:pt x="898" y="544"/>
                    <a:pt x="898" y="544"/>
                  </a:cubicBezTo>
                  <a:cubicBezTo>
                    <a:pt x="866" y="520"/>
                    <a:pt x="833" y="495"/>
                    <a:pt x="800" y="471"/>
                  </a:cubicBezTo>
                  <a:cubicBezTo>
                    <a:pt x="557" y="296"/>
                    <a:pt x="300" y="14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3" name="Freeform 45"/>
            <p:cNvSpPr>
              <a:spLocks/>
            </p:cNvSpPr>
            <p:nvPr userDrawn="1"/>
          </p:nvSpPr>
          <p:spPr bwMode="auto">
            <a:xfrm>
              <a:off x="8040688" y="6265863"/>
              <a:ext cx="857250" cy="582613"/>
            </a:xfrm>
            <a:custGeom>
              <a:avLst/>
              <a:gdLst>
                <a:gd name="T0" fmla="*/ 34 w 805"/>
                <a:gd name="T1" fmla="*/ 0 h 544"/>
                <a:gd name="T2" fmla="*/ 0 w 805"/>
                <a:gd name="T3" fmla="*/ 0 h 544"/>
                <a:gd name="T4" fmla="*/ 200 w 805"/>
                <a:gd name="T5" fmla="*/ 119 h 544"/>
                <a:gd name="T6" fmla="*/ 644 w 805"/>
                <a:gd name="T7" fmla="*/ 425 h 544"/>
                <a:gd name="T8" fmla="*/ 787 w 805"/>
                <a:gd name="T9" fmla="*/ 544 h 544"/>
                <a:gd name="T10" fmla="*/ 805 w 805"/>
                <a:gd name="T11" fmla="*/ 544 h 544"/>
                <a:gd name="T12" fmla="*/ 652 w 805"/>
                <a:gd name="T13" fmla="*/ 415 h 544"/>
                <a:gd name="T14" fmla="*/ 34 w 80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5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39"/>
                    <a:pt x="134" y="78"/>
                    <a:pt x="200" y="119"/>
                  </a:cubicBezTo>
                  <a:cubicBezTo>
                    <a:pt x="353" y="213"/>
                    <a:pt x="502" y="314"/>
                    <a:pt x="644" y="425"/>
                  </a:cubicBezTo>
                  <a:cubicBezTo>
                    <a:pt x="693" y="464"/>
                    <a:pt x="741" y="504"/>
                    <a:pt x="787" y="544"/>
                  </a:cubicBezTo>
                  <a:cubicBezTo>
                    <a:pt x="805" y="544"/>
                    <a:pt x="805" y="544"/>
                    <a:pt x="805" y="544"/>
                  </a:cubicBezTo>
                  <a:cubicBezTo>
                    <a:pt x="755" y="500"/>
                    <a:pt x="704" y="457"/>
                    <a:pt x="652" y="415"/>
                  </a:cubicBezTo>
                  <a:cubicBezTo>
                    <a:pt x="457" y="261"/>
                    <a:pt x="249" y="1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4" name="Freeform 46"/>
            <p:cNvSpPr>
              <a:spLocks/>
            </p:cNvSpPr>
            <p:nvPr userDrawn="1"/>
          </p:nvSpPr>
          <p:spPr bwMode="auto">
            <a:xfrm>
              <a:off x="7034213" y="6265863"/>
              <a:ext cx="1201738" cy="582613"/>
            </a:xfrm>
            <a:custGeom>
              <a:avLst/>
              <a:gdLst>
                <a:gd name="T0" fmla="*/ 25 w 1127"/>
                <a:gd name="T1" fmla="*/ 0 h 544"/>
                <a:gd name="T2" fmla="*/ 0 w 1127"/>
                <a:gd name="T3" fmla="*/ 0 h 544"/>
                <a:gd name="T4" fmla="*/ 317 w 1127"/>
                <a:gd name="T5" fmla="*/ 153 h 544"/>
                <a:gd name="T6" fmla="*/ 820 w 1127"/>
                <a:gd name="T7" fmla="*/ 403 h 544"/>
                <a:gd name="T8" fmla="*/ 1096 w 1127"/>
                <a:gd name="T9" fmla="*/ 544 h 544"/>
                <a:gd name="T10" fmla="*/ 1127 w 1127"/>
                <a:gd name="T11" fmla="*/ 544 h 544"/>
                <a:gd name="T12" fmla="*/ 324 w 1127"/>
                <a:gd name="T13" fmla="*/ 140 h 544"/>
                <a:gd name="T14" fmla="*/ 25 w 112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7" h="54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" y="51"/>
                    <a:pt x="212" y="102"/>
                    <a:pt x="317" y="153"/>
                  </a:cubicBezTo>
                  <a:cubicBezTo>
                    <a:pt x="486" y="235"/>
                    <a:pt x="653" y="319"/>
                    <a:pt x="820" y="403"/>
                  </a:cubicBezTo>
                  <a:cubicBezTo>
                    <a:pt x="913" y="449"/>
                    <a:pt x="1004" y="497"/>
                    <a:pt x="1096" y="544"/>
                  </a:cubicBezTo>
                  <a:cubicBezTo>
                    <a:pt x="1127" y="544"/>
                    <a:pt x="1127" y="544"/>
                    <a:pt x="1127" y="544"/>
                  </a:cubicBezTo>
                  <a:cubicBezTo>
                    <a:pt x="862" y="403"/>
                    <a:pt x="594" y="269"/>
                    <a:pt x="324" y="140"/>
                  </a:cubicBezTo>
                  <a:cubicBezTo>
                    <a:pt x="224" y="93"/>
                    <a:pt x="125" y="4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5" name="Freeform 47"/>
            <p:cNvSpPr>
              <a:spLocks/>
            </p:cNvSpPr>
            <p:nvPr userDrawn="1"/>
          </p:nvSpPr>
          <p:spPr bwMode="auto">
            <a:xfrm>
              <a:off x="6500813" y="6265863"/>
              <a:ext cx="1293813" cy="582613"/>
            </a:xfrm>
            <a:custGeom>
              <a:avLst/>
              <a:gdLst>
                <a:gd name="T0" fmla="*/ 14 w 1214"/>
                <a:gd name="T1" fmla="*/ 0 h 544"/>
                <a:gd name="T2" fmla="*/ 0 w 1214"/>
                <a:gd name="T3" fmla="*/ 0 h 544"/>
                <a:gd name="T4" fmla="*/ 649 w 1214"/>
                <a:gd name="T5" fmla="*/ 303 h 544"/>
                <a:gd name="T6" fmla="*/ 1175 w 1214"/>
                <a:gd name="T7" fmla="*/ 544 h 544"/>
                <a:gd name="T8" fmla="*/ 1214 w 1214"/>
                <a:gd name="T9" fmla="*/ 544 h 544"/>
                <a:gd name="T10" fmla="*/ 655 w 1214"/>
                <a:gd name="T11" fmla="*/ 290 h 544"/>
                <a:gd name="T12" fmla="*/ 14 w 1214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" y="101"/>
                    <a:pt x="433" y="203"/>
                    <a:pt x="649" y="303"/>
                  </a:cubicBezTo>
                  <a:cubicBezTo>
                    <a:pt x="824" y="385"/>
                    <a:pt x="999" y="465"/>
                    <a:pt x="1175" y="544"/>
                  </a:cubicBezTo>
                  <a:cubicBezTo>
                    <a:pt x="1214" y="544"/>
                    <a:pt x="1214" y="544"/>
                    <a:pt x="1214" y="544"/>
                  </a:cubicBezTo>
                  <a:cubicBezTo>
                    <a:pt x="655" y="290"/>
                    <a:pt x="655" y="290"/>
                    <a:pt x="655" y="290"/>
                  </a:cubicBezTo>
                  <a:cubicBezTo>
                    <a:pt x="442" y="193"/>
                    <a:pt x="228" y="9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6" name="Freeform 48"/>
            <p:cNvSpPr>
              <a:spLocks/>
            </p:cNvSpPr>
            <p:nvPr userDrawn="1"/>
          </p:nvSpPr>
          <p:spPr bwMode="auto">
            <a:xfrm>
              <a:off x="6634163" y="6265863"/>
              <a:ext cx="1277938" cy="582613"/>
            </a:xfrm>
            <a:custGeom>
              <a:avLst/>
              <a:gdLst>
                <a:gd name="T0" fmla="*/ 15 w 1198"/>
                <a:gd name="T1" fmla="*/ 0 h 544"/>
                <a:gd name="T2" fmla="*/ 0 w 1198"/>
                <a:gd name="T3" fmla="*/ 0 h 544"/>
                <a:gd name="T4" fmla="*/ 566 w 1198"/>
                <a:gd name="T5" fmla="*/ 266 h 544"/>
                <a:gd name="T6" fmla="*/ 1162 w 1198"/>
                <a:gd name="T7" fmla="*/ 544 h 544"/>
                <a:gd name="T8" fmla="*/ 1198 w 1198"/>
                <a:gd name="T9" fmla="*/ 544 h 544"/>
                <a:gd name="T10" fmla="*/ 572 w 1198"/>
                <a:gd name="T11" fmla="*/ 253 h 544"/>
                <a:gd name="T12" fmla="*/ 15 w 119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4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88"/>
                    <a:pt x="378" y="177"/>
                    <a:pt x="566" y="266"/>
                  </a:cubicBezTo>
                  <a:cubicBezTo>
                    <a:pt x="1162" y="544"/>
                    <a:pt x="1162" y="544"/>
                    <a:pt x="1162" y="544"/>
                  </a:cubicBezTo>
                  <a:cubicBezTo>
                    <a:pt x="1198" y="544"/>
                    <a:pt x="1198" y="544"/>
                    <a:pt x="1198" y="544"/>
                  </a:cubicBezTo>
                  <a:cubicBezTo>
                    <a:pt x="990" y="446"/>
                    <a:pt x="781" y="349"/>
                    <a:pt x="572" y="25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7" name="Freeform 49"/>
            <p:cNvSpPr>
              <a:spLocks/>
            </p:cNvSpPr>
            <p:nvPr userDrawn="1"/>
          </p:nvSpPr>
          <p:spPr bwMode="auto">
            <a:xfrm>
              <a:off x="6369051" y="6265863"/>
              <a:ext cx="1306513" cy="582613"/>
            </a:xfrm>
            <a:custGeom>
              <a:avLst/>
              <a:gdLst>
                <a:gd name="T0" fmla="*/ 738 w 1226"/>
                <a:gd name="T1" fmla="*/ 327 h 544"/>
                <a:gd name="T2" fmla="*/ 12 w 1226"/>
                <a:gd name="T3" fmla="*/ 0 h 544"/>
                <a:gd name="T4" fmla="*/ 0 w 1226"/>
                <a:gd name="T5" fmla="*/ 0 h 544"/>
                <a:gd name="T6" fmla="*/ 732 w 1226"/>
                <a:gd name="T7" fmla="*/ 340 h 544"/>
                <a:gd name="T8" fmla="*/ 1186 w 1226"/>
                <a:gd name="T9" fmla="*/ 544 h 544"/>
                <a:gd name="T10" fmla="*/ 1226 w 1226"/>
                <a:gd name="T11" fmla="*/ 544 h 544"/>
                <a:gd name="T12" fmla="*/ 738 w 1226"/>
                <a:gd name="T13" fmla="*/ 32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544">
                  <a:moveTo>
                    <a:pt x="738" y="327"/>
                  </a:moveTo>
                  <a:cubicBezTo>
                    <a:pt x="496" y="219"/>
                    <a:pt x="254" y="1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114"/>
                    <a:pt x="487" y="228"/>
                    <a:pt x="732" y="340"/>
                  </a:cubicBezTo>
                  <a:cubicBezTo>
                    <a:pt x="883" y="409"/>
                    <a:pt x="1034" y="477"/>
                    <a:pt x="1186" y="544"/>
                  </a:cubicBezTo>
                  <a:cubicBezTo>
                    <a:pt x="1226" y="544"/>
                    <a:pt x="1226" y="544"/>
                    <a:pt x="1226" y="544"/>
                  </a:cubicBezTo>
                  <a:cubicBezTo>
                    <a:pt x="1063" y="472"/>
                    <a:pt x="901" y="399"/>
                    <a:pt x="738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8" name="Freeform 50"/>
            <p:cNvSpPr>
              <a:spLocks/>
            </p:cNvSpPr>
            <p:nvPr userDrawn="1"/>
          </p:nvSpPr>
          <p:spPr bwMode="auto">
            <a:xfrm>
              <a:off x="6235701" y="6265863"/>
              <a:ext cx="1316038" cy="582613"/>
            </a:xfrm>
            <a:custGeom>
              <a:avLst/>
              <a:gdLst>
                <a:gd name="T0" fmla="*/ 9 w 1235"/>
                <a:gd name="T1" fmla="*/ 0 h 544"/>
                <a:gd name="T2" fmla="*/ 0 w 1235"/>
                <a:gd name="T3" fmla="*/ 0 h 544"/>
                <a:gd name="T4" fmla="*/ 815 w 1235"/>
                <a:gd name="T5" fmla="*/ 377 h 544"/>
                <a:gd name="T6" fmla="*/ 1193 w 1235"/>
                <a:gd name="T7" fmla="*/ 544 h 544"/>
                <a:gd name="T8" fmla="*/ 1235 w 1235"/>
                <a:gd name="T9" fmla="*/ 544 h 544"/>
                <a:gd name="T10" fmla="*/ 821 w 1235"/>
                <a:gd name="T11" fmla="*/ 364 h 544"/>
                <a:gd name="T12" fmla="*/ 9 w 123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1" y="127"/>
                    <a:pt x="542" y="254"/>
                    <a:pt x="815" y="377"/>
                  </a:cubicBezTo>
                  <a:cubicBezTo>
                    <a:pt x="941" y="434"/>
                    <a:pt x="1066" y="490"/>
                    <a:pt x="1193" y="544"/>
                  </a:cubicBezTo>
                  <a:cubicBezTo>
                    <a:pt x="1235" y="544"/>
                    <a:pt x="1235" y="544"/>
                    <a:pt x="1235" y="544"/>
                  </a:cubicBezTo>
                  <a:cubicBezTo>
                    <a:pt x="1097" y="484"/>
                    <a:pt x="959" y="424"/>
                    <a:pt x="821" y="364"/>
                  </a:cubicBezTo>
                  <a:cubicBezTo>
                    <a:pt x="550" y="244"/>
                    <a:pt x="279" y="12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9" name="Freeform 51"/>
            <p:cNvSpPr>
              <a:spLocks/>
            </p:cNvSpPr>
            <p:nvPr userDrawn="1"/>
          </p:nvSpPr>
          <p:spPr bwMode="auto">
            <a:xfrm>
              <a:off x="6102351" y="6265863"/>
              <a:ext cx="1320800" cy="582613"/>
            </a:xfrm>
            <a:custGeom>
              <a:avLst/>
              <a:gdLst>
                <a:gd name="T0" fmla="*/ 9 w 1240"/>
                <a:gd name="T1" fmla="*/ 0 h 544"/>
                <a:gd name="T2" fmla="*/ 0 w 1240"/>
                <a:gd name="T3" fmla="*/ 0 h 544"/>
                <a:gd name="T4" fmla="*/ 898 w 1240"/>
                <a:gd name="T5" fmla="*/ 414 h 544"/>
                <a:gd name="T6" fmla="*/ 1198 w 1240"/>
                <a:gd name="T7" fmla="*/ 544 h 544"/>
                <a:gd name="T8" fmla="*/ 1240 w 1240"/>
                <a:gd name="T9" fmla="*/ 544 h 544"/>
                <a:gd name="T10" fmla="*/ 904 w 1240"/>
                <a:gd name="T11" fmla="*/ 400 h 544"/>
                <a:gd name="T12" fmla="*/ 9 w 1240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8" y="140"/>
                    <a:pt x="597" y="280"/>
                    <a:pt x="898" y="414"/>
                  </a:cubicBezTo>
                  <a:cubicBezTo>
                    <a:pt x="997" y="458"/>
                    <a:pt x="1097" y="501"/>
                    <a:pt x="1198" y="544"/>
                  </a:cubicBezTo>
                  <a:cubicBezTo>
                    <a:pt x="1240" y="544"/>
                    <a:pt x="1240" y="544"/>
                    <a:pt x="1240" y="544"/>
                  </a:cubicBezTo>
                  <a:cubicBezTo>
                    <a:pt x="1128" y="497"/>
                    <a:pt x="1015" y="449"/>
                    <a:pt x="904" y="400"/>
                  </a:cubicBezTo>
                  <a:cubicBezTo>
                    <a:pt x="604" y="270"/>
                    <a:pt x="305" y="13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0" name="Freeform 52"/>
            <p:cNvSpPr>
              <a:spLocks/>
            </p:cNvSpPr>
            <p:nvPr userDrawn="1"/>
          </p:nvSpPr>
          <p:spPr bwMode="auto">
            <a:xfrm>
              <a:off x="5969001" y="6265863"/>
              <a:ext cx="1323975" cy="582613"/>
            </a:xfrm>
            <a:custGeom>
              <a:avLst/>
              <a:gdLst>
                <a:gd name="T0" fmla="*/ 7 w 1242"/>
                <a:gd name="T1" fmla="*/ 0 h 544"/>
                <a:gd name="T2" fmla="*/ 0 w 1242"/>
                <a:gd name="T3" fmla="*/ 0 h 544"/>
                <a:gd name="T4" fmla="*/ 980 w 1242"/>
                <a:gd name="T5" fmla="*/ 450 h 544"/>
                <a:gd name="T6" fmla="*/ 1200 w 1242"/>
                <a:gd name="T7" fmla="*/ 544 h 544"/>
                <a:gd name="T8" fmla="*/ 1242 w 1242"/>
                <a:gd name="T9" fmla="*/ 544 h 544"/>
                <a:gd name="T10" fmla="*/ 986 w 1242"/>
                <a:gd name="T11" fmla="*/ 436 h 544"/>
                <a:gd name="T12" fmla="*/ 7 w 1242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" y="154"/>
                    <a:pt x="651" y="306"/>
                    <a:pt x="980" y="450"/>
                  </a:cubicBezTo>
                  <a:cubicBezTo>
                    <a:pt x="1053" y="482"/>
                    <a:pt x="1127" y="513"/>
                    <a:pt x="1200" y="544"/>
                  </a:cubicBezTo>
                  <a:cubicBezTo>
                    <a:pt x="1242" y="544"/>
                    <a:pt x="1242" y="544"/>
                    <a:pt x="1242" y="544"/>
                  </a:cubicBezTo>
                  <a:cubicBezTo>
                    <a:pt x="1156" y="509"/>
                    <a:pt x="1071" y="473"/>
                    <a:pt x="986" y="436"/>
                  </a:cubicBezTo>
                  <a:cubicBezTo>
                    <a:pt x="657" y="296"/>
                    <a:pt x="331" y="15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1" name="Freeform 53"/>
            <p:cNvSpPr>
              <a:spLocks/>
            </p:cNvSpPr>
            <p:nvPr userDrawn="1"/>
          </p:nvSpPr>
          <p:spPr bwMode="auto">
            <a:xfrm>
              <a:off x="5705476" y="6265863"/>
              <a:ext cx="1317625" cy="582613"/>
            </a:xfrm>
            <a:custGeom>
              <a:avLst/>
              <a:gdLst>
                <a:gd name="T0" fmla="*/ 6 w 1237"/>
                <a:gd name="T1" fmla="*/ 0 h 544"/>
                <a:gd name="T2" fmla="*/ 0 w 1237"/>
                <a:gd name="T3" fmla="*/ 0 h 544"/>
                <a:gd name="T4" fmla="*/ 2 w 1237"/>
                <a:gd name="T5" fmla="*/ 1 h 544"/>
                <a:gd name="T6" fmla="*/ 1140 w 1237"/>
                <a:gd name="T7" fmla="*/ 520 h 544"/>
                <a:gd name="T8" fmla="*/ 1197 w 1237"/>
                <a:gd name="T9" fmla="*/ 544 h 544"/>
                <a:gd name="T10" fmla="*/ 1237 w 1237"/>
                <a:gd name="T11" fmla="*/ 544 h 544"/>
                <a:gd name="T12" fmla="*/ 1145 w 1237"/>
                <a:gd name="T13" fmla="*/ 507 h 544"/>
                <a:gd name="T14" fmla="*/ 6 w 123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7" h="54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78" y="181"/>
                    <a:pt x="756" y="358"/>
                    <a:pt x="1140" y="520"/>
                  </a:cubicBezTo>
                  <a:cubicBezTo>
                    <a:pt x="1159" y="529"/>
                    <a:pt x="1178" y="536"/>
                    <a:pt x="1197" y="544"/>
                  </a:cubicBezTo>
                  <a:cubicBezTo>
                    <a:pt x="1237" y="544"/>
                    <a:pt x="1237" y="544"/>
                    <a:pt x="1237" y="544"/>
                  </a:cubicBezTo>
                  <a:cubicBezTo>
                    <a:pt x="1206" y="532"/>
                    <a:pt x="1176" y="519"/>
                    <a:pt x="1145" y="507"/>
                  </a:cubicBezTo>
                  <a:cubicBezTo>
                    <a:pt x="761" y="348"/>
                    <a:pt x="381" y="17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2" name="Freeform 54"/>
            <p:cNvSpPr>
              <a:spLocks/>
            </p:cNvSpPr>
            <p:nvPr userDrawn="1"/>
          </p:nvSpPr>
          <p:spPr bwMode="auto">
            <a:xfrm>
              <a:off x="5575301" y="6265863"/>
              <a:ext cx="1311275" cy="582613"/>
            </a:xfrm>
            <a:custGeom>
              <a:avLst/>
              <a:gdLst>
                <a:gd name="T0" fmla="*/ 64 w 1230"/>
                <a:gd name="T1" fmla="*/ 29 h 544"/>
                <a:gd name="T2" fmla="*/ 5 w 1230"/>
                <a:gd name="T3" fmla="*/ 0 h 544"/>
                <a:gd name="T4" fmla="*/ 0 w 1230"/>
                <a:gd name="T5" fmla="*/ 0 h 544"/>
                <a:gd name="T6" fmla="*/ 63 w 1230"/>
                <a:gd name="T7" fmla="*/ 31 h 544"/>
                <a:gd name="T8" fmla="*/ 1192 w 1230"/>
                <a:gd name="T9" fmla="*/ 544 h 544"/>
                <a:gd name="T10" fmla="*/ 1230 w 1230"/>
                <a:gd name="T11" fmla="*/ 544 h 544"/>
                <a:gd name="T12" fmla="*/ 1223 w 1230"/>
                <a:gd name="T13" fmla="*/ 541 h 544"/>
                <a:gd name="T14" fmla="*/ 64 w 1230"/>
                <a:gd name="T15" fmla="*/ 2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0" h="544">
                  <a:moveTo>
                    <a:pt x="64" y="29"/>
                  </a:moveTo>
                  <a:cubicBezTo>
                    <a:pt x="44" y="19"/>
                    <a:pt x="2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0"/>
                    <a:pt x="42" y="21"/>
                    <a:pt x="63" y="31"/>
                  </a:cubicBezTo>
                  <a:cubicBezTo>
                    <a:pt x="435" y="210"/>
                    <a:pt x="810" y="385"/>
                    <a:pt x="1192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28" y="543"/>
                    <a:pt x="1225" y="542"/>
                    <a:pt x="1223" y="541"/>
                  </a:cubicBezTo>
                  <a:cubicBezTo>
                    <a:pt x="832" y="382"/>
                    <a:pt x="445" y="211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3" name="Freeform 55"/>
            <p:cNvSpPr>
              <a:spLocks/>
            </p:cNvSpPr>
            <p:nvPr userDrawn="1"/>
          </p:nvSpPr>
          <p:spPr bwMode="auto">
            <a:xfrm>
              <a:off x="5445126" y="6265863"/>
              <a:ext cx="1301750" cy="582613"/>
            </a:xfrm>
            <a:custGeom>
              <a:avLst/>
              <a:gdLst>
                <a:gd name="T0" fmla="*/ 0 w 1222"/>
                <a:gd name="T1" fmla="*/ 0 h 544"/>
                <a:gd name="T2" fmla="*/ 122 w 1222"/>
                <a:gd name="T3" fmla="*/ 60 h 544"/>
                <a:gd name="T4" fmla="*/ 1189 w 1222"/>
                <a:gd name="T5" fmla="*/ 544 h 544"/>
                <a:gd name="T6" fmla="*/ 1222 w 1222"/>
                <a:gd name="T7" fmla="*/ 544 h 544"/>
                <a:gd name="T8" fmla="*/ 7 w 1222"/>
                <a:gd name="T9" fmla="*/ 0 h 544"/>
                <a:gd name="T10" fmla="*/ 0 w 1222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544">
                  <a:moveTo>
                    <a:pt x="0" y="0"/>
                  </a:moveTo>
                  <a:cubicBezTo>
                    <a:pt x="41" y="20"/>
                    <a:pt x="82" y="40"/>
                    <a:pt x="122" y="60"/>
                  </a:cubicBezTo>
                  <a:cubicBezTo>
                    <a:pt x="473" y="231"/>
                    <a:pt x="829" y="394"/>
                    <a:pt x="1189" y="544"/>
                  </a:cubicBezTo>
                  <a:cubicBezTo>
                    <a:pt x="1222" y="544"/>
                    <a:pt x="1222" y="544"/>
                    <a:pt x="1222" y="544"/>
                  </a:cubicBezTo>
                  <a:cubicBezTo>
                    <a:pt x="811" y="377"/>
                    <a:pt x="406" y="19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4" name="Freeform 56"/>
            <p:cNvSpPr>
              <a:spLocks/>
            </p:cNvSpPr>
            <p:nvPr userDrawn="1"/>
          </p:nvSpPr>
          <p:spPr bwMode="auto">
            <a:xfrm>
              <a:off x="5316538" y="6265863"/>
              <a:ext cx="1289050" cy="582613"/>
            </a:xfrm>
            <a:custGeom>
              <a:avLst/>
              <a:gdLst>
                <a:gd name="T0" fmla="*/ 0 w 1210"/>
                <a:gd name="T1" fmla="*/ 0 h 544"/>
                <a:gd name="T2" fmla="*/ 178 w 1210"/>
                <a:gd name="T3" fmla="*/ 88 h 544"/>
                <a:gd name="T4" fmla="*/ 1180 w 1210"/>
                <a:gd name="T5" fmla="*/ 544 h 544"/>
                <a:gd name="T6" fmla="*/ 1210 w 1210"/>
                <a:gd name="T7" fmla="*/ 544 h 544"/>
                <a:gd name="T8" fmla="*/ 6 w 1210"/>
                <a:gd name="T9" fmla="*/ 0 h 544"/>
                <a:gd name="T10" fmla="*/ 0 w 1210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0" h="544">
                  <a:moveTo>
                    <a:pt x="0" y="0"/>
                  </a:moveTo>
                  <a:cubicBezTo>
                    <a:pt x="59" y="30"/>
                    <a:pt x="118" y="59"/>
                    <a:pt x="178" y="88"/>
                  </a:cubicBezTo>
                  <a:cubicBezTo>
                    <a:pt x="507" y="250"/>
                    <a:pt x="841" y="403"/>
                    <a:pt x="118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802" y="378"/>
                    <a:pt x="401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5" name="Freeform 57"/>
            <p:cNvSpPr>
              <a:spLocks/>
            </p:cNvSpPr>
            <p:nvPr userDrawn="1"/>
          </p:nvSpPr>
          <p:spPr bwMode="auto">
            <a:xfrm>
              <a:off x="5187951" y="6265863"/>
              <a:ext cx="1277938" cy="582613"/>
            </a:xfrm>
            <a:custGeom>
              <a:avLst/>
              <a:gdLst>
                <a:gd name="T0" fmla="*/ 0 w 1199"/>
                <a:gd name="T1" fmla="*/ 0 h 544"/>
                <a:gd name="T2" fmla="*/ 231 w 1199"/>
                <a:gd name="T3" fmla="*/ 115 h 544"/>
                <a:gd name="T4" fmla="*/ 1170 w 1199"/>
                <a:gd name="T5" fmla="*/ 544 h 544"/>
                <a:gd name="T6" fmla="*/ 1199 w 1199"/>
                <a:gd name="T7" fmla="*/ 544 h 544"/>
                <a:gd name="T8" fmla="*/ 6 w 1199"/>
                <a:gd name="T9" fmla="*/ 0 h 544"/>
                <a:gd name="T10" fmla="*/ 0 w 1199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9" h="544">
                  <a:moveTo>
                    <a:pt x="0" y="0"/>
                  </a:moveTo>
                  <a:cubicBezTo>
                    <a:pt x="77" y="39"/>
                    <a:pt x="154" y="77"/>
                    <a:pt x="231" y="115"/>
                  </a:cubicBezTo>
                  <a:cubicBezTo>
                    <a:pt x="540" y="267"/>
                    <a:pt x="853" y="411"/>
                    <a:pt x="1170" y="544"/>
                  </a:cubicBezTo>
                  <a:cubicBezTo>
                    <a:pt x="1199" y="544"/>
                    <a:pt x="1199" y="544"/>
                    <a:pt x="1199" y="544"/>
                  </a:cubicBezTo>
                  <a:cubicBezTo>
                    <a:pt x="795" y="379"/>
                    <a:pt x="397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6" name="Freeform 58"/>
            <p:cNvSpPr>
              <a:spLocks/>
            </p:cNvSpPr>
            <p:nvPr userDrawn="1"/>
          </p:nvSpPr>
          <p:spPr bwMode="auto">
            <a:xfrm>
              <a:off x="9017001" y="6265863"/>
              <a:ext cx="127000" cy="153988"/>
            </a:xfrm>
            <a:custGeom>
              <a:avLst/>
              <a:gdLst>
                <a:gd name="T0" fmla="*/ 20 w 120"/>
                <a:gd name="T1" fmla="*/ 0 h 144"/>
                <a:gd name="T2" fmla="*/ 0 w 120"/>
                <a:gd name="T3" fmla="*/ 0 h 144"/>
                <a:gd name="T4" fmla="*/ 120 w 120"/>
                <a:gd name="T5" fmla="*/ 144 h 144"/>
                <a:gd name="T6" fmla="*/ 120 w 120"/>
                <a:gd name="T7" fmla="*/ 122 h 144"/>
                <a:gd name="T8" fmla="*/ 20 w 12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46"/>
                    <a:pt x="83" y="94"/>
                    <a:pt x="120" y="144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88" y="80"/>
                    <a:pt x="55" y="3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7" name="Freeform 59"/>
            <p:cNvSpPr>
              <a:spLocks/>
            </p:cNvSpPr>
            <p:nvPr userDrawn="1"/>
          </p:nvSpPr>
          <p:spPr bwMode="auto">
            <a:xfrm>
              <a:off x="8936038" y="6265863"/>
              <a:ext cx="207963" cy="241300"/>
            </a:xfrm>
            <a:custGeom>
              <a:avLst/>
              <a:gdLst>
                <a:gd name="T0" fmla="*/ 21 w 195"/>
                <a:gd name="T1" fmla="*/ 0 h 225"/>
                <a:gd name="T2" fmla="*/ 0 w 195"/>
                <a:gd name="T3" fmla="*/ 0 h 225"/>
                <a:gd name="T4" fmla="*/ 190 w 195"/>
                <a:gd name="T5" fmla="*/ 218 h 225"/>
                <a:gd name="T6" fmla="*/ 195 w 195"/>
                <a:gd name="T7" fmla="*/ 225 h 225"/>
                <a:gd name="T8" fmla="*/ 195 w 195"/>
                <a:gd name="T9" fmla="*/ 203 h 225"/>
                <a:gd name="T10" fmla="*/ 21 w 195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2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68"/>
                    <a:pt x="133" y="140"/>
                    <a:pt x="190" y="218"/>
                  </a:cubicBezTo>
                  <a:cubicBezTo>
                    <a:pt x="192" y="220"/>
                    <a:pt x="194" y="222"/>
                    <a:pt x="195" y="225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42" y="131"/>
                    <a:pt x="84" y="6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8" name="Freeform 60"/>
            <p:cNvSpPr>
              <a:spLocks/>
            </p:cNvSpPr>
            <p:nvPr userDrawn="1"/>
          </p:nvSpPr>
          <p:spPr bwMode="auto">
            <a:xfrm>
              <a:off x="8853488" y="6265863"/>
              <a:ext cx="290513" cy="323850"/>
            </a:xfrm>
            <a:custGeom>
              <a:avLst/>
              <a:gdLst>
                <a:gd name="T0" fmla="*/ 233 w 273"/>
                <a:gd name="T1" fmla="*/ 228 h 303"/>
                <a:gd name="T2" fmla="*/ 22 w 273"/>
                <a:gd name="T3" fmla="*/ 0 h 303"/>
                <a:gd name="T4" fmla="*/ 0 w 273"/>
                <a:gd name="T5" fmla="*/ 0 h 303"/>
                <a:gd name="T6" fmla="*/ 223 w 273"/>
                <a:gd name="T7" fmla="*/ 236 h 303"/>
                <a:gd name="T8" fmla="*/ 273 w 273"/>
                <a:gd name="T9" fmla="*/ 303 h 303"/>
                <a:gd name="T10" fmla="*/ 273 w 273"/>
                <a:gd name="T11" fmla="*/ 282 h 303"/>
                <a:gd name="T12" fmla="*/ 233 w 273"/>
                <a:gd name="T13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03">
                  <a:moveTo>
                    <a:pt x="233" y="228"/>
                  </a:moveTo>
                  <a:cubicBezTo>
                    <a:pt x="168" y="147"/>
                    <a:pt x="97" y="7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73"/>
                    <a:pt x="155" y="151"/>
                    <a:pt x="223" y="236"/>
                  </a:cubicBezTo>
                  <a:cubicBezTo>
                    <a:pt x="240" y="258"/>
                    <a:pt x="257" y="280"/>
                    <a:pt x="273" y="303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60" y="264"/>
                    <a:pt x="247" y="246"/>
                    <a:pt x="233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6825" y="6274792"/>
            <a:ext cx="3597276" cy="583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Navn Navnesen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7" r:id="rId2"/>
    <p:sldLayoutId id="2147483659" r:id="rId3"/>
    <p:sldLayoutId id="2147483662" r:id="rId4"/>
    <p:sldLayoutId id="2147483664" r:id="rId5"/>
    <p:sldLayoutId id="2147483708" r:id="rId6"/>
    <p:sldLayoutId id="2147483728" r:id="rId7"/>
    <p:sldLayoutId id="2147483729" r:id="rId8"/>
    <p:sldLayoutId id="2147483723" r:id="rId9"/>
    <p:sldLayoutId id="2147483724" r:id="rId10"/>
    <p:sldLayoutId id="2147483709" r:id="rId11"/>
    <p:sldLayoutId id="2147483711" r:id="rId12"/>
    <p:sldLayoutId id="2147483704" r:id="rId13"/>
    <p:sldLayoutId id="2147483725" r:id="rId14"/>
    <p:sldLayoutId id="2147483650" r:id="rId15"/>
    <p:sldLayoutId id="2147483652" r:id="rId16"/>
    <p:sldLayoutId id="2147483665" r:id="rId17"/>
    <p:sldLayoutId id="2147483727" r:id="rId18"/>
    <p:sldLayoutId id="2147483706" r:id="rId19"/>
    <p:sldLayoutId id="2147483705" r:id="rId20"/>
    <p:sldLayoutId id="2147483726" r:id="rId21"/>
    <p:sldLayoutId id="2147483660" r:id="rId22"/>
    <p:sldLayoutId id="2147483730" r:id="rId23"/>
    <p:sldLayoutId id="2147483731" r:id="rId24"/>
  </p:sldLayoutIdLst>
  <p:hf sldNum="0"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42000" algn="l" defTabSz="914400" rtl="0" eaLnBrk="1" latinLnBrk="0" hangingPunct="1">
        <a:spcBef>
          <a:spcPts val="300"/>
        </a:spcBef>
        <a:buClr>
          <a:srgbClr val="D23C00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9200" indent="-316800" algn="l" defTabSz="914400" rtl="0" eaLnBrk="1" latinLnBrk="0" hangingPunct="1">
        <a:spcBef>
          <a:spcPts val="300"/>
        </a:spcBef>
        <a:buClr>
          <a:srgbClr val="D23C00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42000" algn="l" defTabSz="914400" rtl="0" eaLnBrk="1" latinLnBrk="0" hangingPunct="1">
        <a:spcBef>
          <a:spcPts val="300"/>
        </a:spcBef>
        <a:buClr>
          <a:schemeClr val="tx1"/>
        </a:buClr>
        <a:buFont typeface="Verdana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19200" indent="-288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0B1D43-F615-4DCA-8B8B-30D81DEB6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-1487" r="4860" b="1487"/>
          <a:stretch/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5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224DF3-B618-4683-B3C0-E454A99B3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77EFD4-ACCD-4249-959A-D5C4A4BFBC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D85DF85-712F-44F8-A60A-EAD2415F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548680"/>
            <a:ext cx="8604448" cy="5380331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03B2F36-6FC3-49BA-980A-C2A852EFAA17}"/>
              </a:ext>
            </a:extLst>
          </p:cNvPr>
          <p:cNvSpPr txBox="1"/>
          <p:nvPr/>
        </p:nvSpPr>
        <p:spPr>
          <a:xfrm>
            <a:off x="2123728" y="548680"/>
            <a:ext cx="4968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i="1" dirty="0"/>
              <a:t>Vi starter i foreningernes maskinrum</a:t>
            </a:r>
          </a:p>
        </p:txBody>
      </p:sp>
    </p:spTree>
    <p:extLst>
      <p:ext uri="{BB962C8B-B14F-4D97-AF65-F5344CB8AC3E}">
        <p14:creationId xmlns:p14="http://schemas.microsoft.com/office/powerpoint/2010/main" val="29168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F77BB0B-6A21-4781-ABD0-F0F82A17A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52C471-803E-4A93-95CF-CB6C7D4809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E68EDC4-0FBF-40AE-8ECD-7999DCA1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16" y="548680"/>
            <a:ext cx="5661818" cy="5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3321446" cy="54677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da-DK" sz="1800" i="1" dirty="0"/>
              <a:t>Sammen om </a:t>
            </a:r>
            <a:br>
              <a:rPr lang="da-DK" sz="1800" i="1" dirty="0"/>
            </a:br>
            <a:r>
              <a:rPr lang="da-DK" sz="1800" i="1" dirty="0"/>
              <a:t>lokal idrætsudvikling </a:t>
            </a:r>
            <a:br>
              <a:rPr lang="da-DK" sz="1800" i="1" dirty="0"/>
            </a:br>
            <a:r>
              <a:rPr lang="da-DK" sz="1800" i="1" dirty="0"/>
              <a:t>i Rødovre…</a:t>
            </a: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3240360" cy="1872208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400" dirty="0"/>
              <a:t>Vi vil styrke foreningens arbejde med børn og unge og invitere flere med i fællesskabet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1400" dirty="0"/>
              <a:t>Vi vil dedikere tid og ressourcer til at sætte fokus på foreningens maskinrum</a:t>
            </a:r>
          </a:p>
          <a:p>
            <a:pPr algn="l"/>
            <a:br>
              <a:rPr lang="da-DK" sz="1400" dirty="0"/>
            </a:br>
            <a:endParaRPr lang="da-DK" sz="1400" dirty="0"/>
          </a:p>
          <a:p>
            <a:pPr algn="l"/>
            <a:r>
              <a:rPr lang="da-DK" sz="1400" b="1" i="1" dirty="0"/>
              <a:t>Børn og unge i forening</a:t>
            </a:r>
            <a:endParaRPr lang="da-DK" sz="1400" b="1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r>
              <a:rPr lang="da-DK" sz="1400" b="0" dirty="0"/>
              <a:t>Gratis udviklingsproces i egen forening. </a:t>
            </a:r>
            <a:br>
              <a:rPr lang="da-DK" sz="1400" b="0" dirty="0"/>
            </a:br>
            <a:endParaRPr lang="da-DK" sz="1400" b="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r>
              <a:rPr lang="da-DK" sz="1400" b="0" dirty="0"/>
              <a:t>Temamøder på tværs, fx udemotion, forældretræning og gode pigemiljøer.</a:t>
            </a:r>
          </a:p>
          <a:p>
            <a:pPr marL="557213" lvl="1" indent="-214313" algn="l">
              <a:buFont typeface="Arial" panose="020B0604020202020204" pitchFamily="34" charset="0"/>
              <a:buChar char="•"/>
            </a:pPr>
            <a:endParaRPr lang="da-DK" sz="1400" b="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r>
              <a:rPr lang="da-DK" sz="1400" b="0" dirty="0"/>
              <a:t>Invitation på vej…</a:t>
            </a:r>
          </a:p>
          <a:p>
            <a:pPr marL="557213" lvl="1" indent="-214313" algn="l">
              <a:buFont typeface="Arial" panose="020B0604020202020204" pitchFamily="34" charset="0"/>
              <a:buChar char="•"/>
            </a:pPr>
            <a:endParaRPr lang="da-DK" sz="1400" b="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endParaRPr lang="da-DK" sz="1400" b="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endParaRPr lang="da-DK" sz="1400" b="0" dirty="0"/>
          </a:p>
          <a:p>
            <a:pPr marL="557213" lvl="1" indent="-214313" algn="l">
              <a:buFont typeface="Arial" panose="020B0604020202020204" pitchFamily="34" charset="0"/>
              <a:buChar char="•"/>
            </a:pPr>
            <a:endParaRPr lang="da-DK" sz="11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BB70DF-4CE7-46B0-9E94-20E8AF9F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62" y="152399"/>
            <a:ext cx="4743450" cy="6121402"/>
          </a:xfrm>
          <a:prstGeom prst="rect">
            <a:avLst/>
          </a:prstGeom>
        </p:spPr>
      </p:pic>
      <p:pic>
        <p:nvPicPr>
          <p:cNvPr id="1026" name="Picture 2" descr="Hvilke YouTube-videoer må jeg anvende i min undervisning? – Bloggen om IT  og undervisning">
            <a:extLst>
              <a:ext uri="{FF2B5EF4-FFF2-40B4-BE49-F238E27FC236}">
                <a16:creationId xmlns:a16="http://schemas.microsoft.com/office/drawing/2014/main" id="{5475AD18-B1A4-4BB8-9EBF-C7C00EF4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03" y="1556792"/>
            <a:ext cx="53189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vilke YouTube-videoer må jeg anvende i min undervisning? – Bloggen om IT  og undervisning">
            <a:extLst>
              <a:ext uri="{FF2B5EF4-FFF2-40B4-BE49-F238E27FC236}">
                <a16:creationId xmlns:a16="http://schemas.microsoft.com/office/drawing/2014/main" id="{C12AD63C-7BAF-4D89-838C-6D0219FE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6" y="2492896"/>
            <a:ext cx="53189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49A0E09-03F6-4B3C-9495-EB9117C5F1FB}"/>
              </a:ext>
            </a:extLst>
          </p:cNvPr>
          <p:cNvSpPr txBox="1">
            <a:spLocks/>
          </p:cNvSpPr>
          <p:nvPr/>
        </p:nvSpPr>
        <p:spPr>
          <a:xfrm>
            <a:off x="3923928" y="5546520"/>
            <a:ext cx="4176464" cy="546776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i="1" dirty="0">
                <a:solidFill>
                  <a:schemeClr val="bg1"/>
                </a:solidFill>
              </a:rPr>
              <a:t>…en fælles retning </a:t>
            </a:r>
            <a:br>
              <a:rPr lang="da-DK" sz="1800" i="1" dirty="0">
                <a:solidFill>
                  <a:schemeClr val="bg1"/>
                </a:solidFill>
              </a:rPr>
            </a:br>
            <a:r>
              <a:rPr lang="da-DK" sz="1800" i="1" dirty="0">
                <a:solidFill>
                  <a:schemeClr val="bg1"/>
                </a:solidFill>
              </a:rPr>
              <a:t>og en fælles fortælling</a:t>
            </a:r>
            <a:endParaRPr lang="da-D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0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b="38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224DF3-B618-4683-B3C0-E454A99B3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77EFD4-ACCD-4249-959A-D5C4A4BFBC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6A627F5-B8CB-48A3-8F85-EBA3382D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B46FD-1FB5-4D58-8C81-42D20527F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60C3609-869C-4FF1-B315-DA61380C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1656FDD-E138-46ED-BD10-5BE33E2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11" y="260648"/>
            <a:ext cx="7811039" cy="5859973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3E0F8C7F-50FA-4F4F-90D2-92F10E35209F}"/>
              </a:ext>
            </a:extLst>
          </p:cNvPr>
          <p:cNvCxnSpPr>
            <a:cxnSpLocks/>
          </p:cNvCxnSpPr>
          <p:nvPr/>
        </p:nvCxnSpPr>
        <p:spPr>
          <a:xfrm>
            <a:off x="4139952" y="2420888"/>
            <a:ext cx="9368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0BBBD954-E176-4FA5-AD72-D1C74A41C6A0}"/>
              </a:ext>
            </a:extLst>
          </p:cNvPr>
          <p:cNvSpPr txBox="1"/>
          <p:nvPr/>
        </p:nvSpPr>
        <p:spPr>
          <a:xfrm>
            <a:off x="3923928" y="177281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motivere</a:t>
            </a:r>
          </a:p>
        </p:txBody>
      </p:sp>
    </p:spTree>
    <p:extLst>
      <p:ext uri="{BB962C8B-B14F-4D97-AF65-F5344CB8AC3E}">
        <p14:creationId xmlns:p14="http://schemas.microsoft.com/office/powerpoint/2010/main" val="360427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224DF3-B618-4683-B3C0-E454A99B3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77EFD4-ACCD-4249-959A-D5C4A4BFBC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50BAEF2-1B8C-43A1-AF45-E5E06BD65EC2}"/>
              </a:ext>
            </a:extLst>
          </p:cNvPr>
          <p:cNvSpPr txBox="1"/>
          <p:nvPr/>
        </p:nvSpPr>
        <p:spPr>
          <a:xfrm>
            <a:off x="395536" y="719639"/>
            <a:ext cx="3223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DGI Storkøbenhavn</a:t>
            </a:r>
            <a:r>
              <a:rPr lang="da-DK" dirty="0"/>
              <a:t> </a:t>
            </a:r>
          </a:p>
          <a:p>
            <a:r>
              <a:rPr lang="da-DK" dirty="0"/>
              <a:t>11 kommuner</a:t>
            </a:r>
            <a:br>
              <a:rPr lang="da-DK" dirty="0"/>
            </a:br>
            <a:r>
              <a:rPr lang="da-DK" dirty="0"/>
              <a:t>1 </a:t>
            </a:r>
            <a:r>
              <a:rPr lang="da-DK" dirty="0" err="1"/>
              <a:t>mio</a:t>
            </a:r>
            <a:r>
              <a:rPr lang="da-DK" dirty="0"/>
              <a:t>+ indbyggere</a:t>
            </a:r>
          </a:p>
          <a:p>
            <a:r>
              <a:rPr lang="da-DK" dirty="0"/>
              <a:t>550+ foreninger</a:t>
            </a:r>
          </a:p>
          <a:p>
            <a:r>
              <a:rPr lang="da-DK" dirty="0"/>
              <a:t>210.000+ medlemmer</a:t>
            </a:r>
          </a:p>
          <a:p>
            <a:r>
              <a:rPr lang="da-DK" dirty="0"/>
              <a:t>50+ ansatte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3284417-2695-46D9-A0BF-0F844A8C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56" y="476672"/>
            <a:ext cx="5091124" cy="525658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EF61A80-A93A-415A-BDEF-BE9F9F2E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65538"/>
            <a:ext cx="5328964" cy="28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61B5E094-92F2-47B0-9E3D-307CBE6C08C9}"/>
              </a:ext>
            </a:extLst>
          </p:cNvPr>
          <p:cNvGrpSpPr/>
          <p:nvPr/>
        </p:nvGrpSpPr>
        <p:grpSpPr>
          <a:xfrm>
            <a:off x="979487" y="-27384"/>
            <a:ext cx="8201025" cy="4891922"/>
            <a:chOff x="942975" y="828970"/>
            <a:chExt cx="8201025" cy="4891922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7E037B04-42D9-4389-B1B5-926FF7A86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29"/>
            <a:stretch/>
          </p:blipFill>
          <p:spPr>
            <a:xfrm>
              <a:off x="942975" y="828970"/>
              <a:ext cx="8201025" cy="4891922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CD44538-1FE7-44F6-B78E-956A765CF5FC}"/>
                </a:ext>
              </a:extLst>
            </p:cNvPr>
            <p:cNvSpPr/>
            <p:nvPr/>
          </p:nvSpPr>
          <p:spPr>
            <a:xfrm>
              <a:off x="5673289" y="4061143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33,5 %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AC6D52E-F497-46C3-8B14-B026488AFBC9}"/>
                </a:ext>
              </a:extLst>
            </p:cNvPr>
            <p:cNvSpPr/>
            <p:nvPr/>
          </p:nvSpPr>
          <p:spPr>
            <a:xfrm>
              <a:off x="4759035" y="4442927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33,0 %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FB54605-94D5-4E8D-9A74-0013A0A10AAC}"/>
                </a:ext>
              </a:extLst>
            </p:cNvPr>
            <p:cNvSpPr/>
            <p:nvPr/>
          </p:nvSpPr>
          <p:spPr>
            <a:xfrm>
              <a:off x="2953654" y="3429000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32,3 %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42FFD79-C161-4286-BFC4-FD25D18EFC43}"/>
                </a:ext>
              </a:extLst>
            </p:cNvPr>
            <p:cNvSpPr/>
            <p:nvPr/>
          </p:nvSpPr>
          <p:spPr>
            <a:xfrm>
              <a:off x="7387434" y="3962161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30,2 %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C8672A7-89E9-4612-ABC3-DDA60D5E4ABE}"/>
                </a:ext>
              </a:extLst>
            </p:cNvPr>
            <p:cNvSpPr/>
            <p:nvPr/>
          </p:nvSpPr>
          <p:spPr>
            <a:xfrm>
              <a:off x="6083353" y="1706797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25,9 %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C671107-5A23-4F60-A729-32E146184D1D}"/>
                </a:ext>
              </a:extLst>
            </p:cNvPr>
            <p:cNvSpPr/>
            <p:nvPr/>
          </p:nvSpPr>
          <p:spPr>
            <a:xfrm>
              <a:off x="6083353" y="3375342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28,8 %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FA8D33C-3B6E-4EAF-AC2B-B3F3EF7A385F}"/>
                </a:ext>
              </a:extLst>
            </p:cNvPr>
            <p:cNvSpPr/>
            <p:nvPr/>
          </p:nvSpPr>
          <p:spPr>
            <a:xfrm>
              <a:off x="4881436" y="2511295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24,3 %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DD522D8-5662-4BD5-8601-CA131ED7C315}"/>
                </a:ext>
              </a:extLst>
            </p:cNvPr>
            <p:cNvSpPr/>
            <p:nvPr/>
          </p:nvSpPr>
          <p:spPr>
            <a:xfrm>
              <a:off x="6882275" y="2170479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21,9 %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D13278AB-8D46-4067-B293-2E3355FDBBFE}"/>
              </a:ext>
            </a:extLst>
          </p:cNvPr>
          <p:cNvSpPr/>
          <p:nvPr/>
        </p:nvSpPr>
        <p:spPr>
          <a:xfrm>
            <a:off x="1000439" y="4797152"/>
            <a:ext cx="7387985" cy="1069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Foreningsmedlemmer </a:t>
            </a:r>
            <a:r>
              <a:rPr lang="da-DK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ifht</a:t>
            </a:r>
            <a:r>
              <a:rPr lang="da-DK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indbyggertal 2019</a:t>
            </a:r>
          </a:p>
          <a:p>
            <a:pPr algn="r"/>
            <a:endParaRPr lang="da-DK" sz="135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Gennemsnit på Vestegnen:  28,7 %  Landsgennemsnit 39,6 %</a:t>
            </a:r>
            <a:endParaRPr lang="da-DK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1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61B5E094-92F2-47B0-9E3D-307CBE6C08C9}"/>
              </a:ext>
            </a:extLst>
          </p:cNvPr>
          <p:cNvGrpSpPr/>
          <p:nvPr/>
        </p:nvGrpSpPr>
        <p:grpSpPr>
          <a:xfrm>
            <a:off x="979487" y="-27384"/>
            <a:ext cx="8201025" cy="4891922"/>
            <a:chOff x="942975" y="828970"/>
            <a:chExt cx="8201025" cy="4891922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7E037B04-42D9-4389-B1B5-926FF7A86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29"/>
            <a:stretch/>
          </p:blipFill>
          <p:spPr>
            <a:xfrm>
              <a:off x="942975" y="828970"/>
              <a:ext cx="8201025" cy="4891922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CD44538-1FE7-44F6-B78E-956A765CF5FC}"/>
                </a:ext>
              </a:extLst>
            </p:cNvPr>
            <p:cNvSpPr/>
            <p:nvPr/>
          </p:nvSpPr>
          <p:spPr>
            <a:xfrm>
              <a:off x="5673289" y="4061143"/>
              <a:ext cx="62068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57,6%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AC6D52E-F497-46C3-8B14-B026488AFBC9}"/>
                </a:ext>
              </a:extLst>
            </p:cNvPr>
            <p:cNvSpPr/>
            <p:nvPr/>
          </p:nvSpPr>
          <p:spPr>
            <a:xfrm>
              <a:off x="4759035" y="4442927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37,0 %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FB54605-94D5-4E8D-9A74-0013A0A10AAC}"/>
                </a:ext>
              </a:extLst>
            </p:cNvPr>
            <p:cNvSpPr/>
            <p:nvPr/>
          </p:nvSpPr>
          <p:spPr>
            <a:xfrm>
              <a:off x="2953654" y="3429000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50,1 %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42FFD79-C161-4286-BFC4-FD25D18EFC43}"/>
                </a:ext>
              </a:extLst>
            </p:cNvPr>
            <p:cNvSpPr/>
            <p:nvPr/>
          </p:nvSpPr>
          <p:spPr>
            <a:xfrm>
              <a:off x="7387434" y="3962161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65,5 %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C8672A7-89E9-4612-ABC3-DDA60D5E4ABE}"/>
                </a:ext>
              </a:extLst>
            </p:cNvPr>
            <p:cNvSpPr/>
            <p:nvPr/>
          </p:nvSpPr>
          <p:spPr>
            <a:xfrm>
              <a:off x="6083353" y="1706797"/>
              <a:ext cx="62068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61,4%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C671107-5A23-4F60-A729-32E146184D1D}"/>
                </a:ext>
              </a:extLst>
            </p:cNvPr>
            <p:cNvSpPr/>
            <p:nvPr/>
          </p:nvSpPr>
          <p:spPr>
            <a:xfrm>
              <a:off x="6083353" y="3375342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52,9 %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FA8D33C-3B6E-4EAF-AC2B-B3F3EF7A385F}"/>
                </a:ext>
              </a:extLst>
            </p:cNvPr>
            <p:cNvSpPr/>
            <p:nvPr/>
          </p:nvSpPr>
          <p:spPr>
            <a:xfrm>
              <a:off x="4881436" y="2511295"/>
              <a:ext cx="65915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39,9 %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DD522D8-5662-4BD5-8601-CA131ED7C315}"/>
                </a:ext>
              </a:extLst>
            </p:cNvPr>
            <p:cNvSpPr/>
            <p:nvPr/>
          </p:nvSpPr>
          <p:spPr>
            <a:xfrm>
              <a:off x="6882275" y="2170479"/>
              <a:ext cx="62068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35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45,1%</a:t>
              </a:r>
              <a:endParaRPr lang="da-DK" sz="13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D13278AB-8D46-4067-B293-2E3355FDBBFE}"/>
              </a:ext>
            </a:extLst>
          </p:cNvPr>
          <p:cNvSpPr/>
          <p:nvPr/>
        </p:nvSpPr>
        <p:spPr>
          <a:xfrm>
            <a:off x="1043608" y="4797152"/>
            <a:ext cx="764898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Foreningsmedlemmer  </a:t>
            </a:r>
            <a:r>
              <a:rPr lang="da-DK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ifht</a:t>
            </a:r>
            <a:r>
              <a:rPr lang="da-DK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indbyggertal 2019</a:t>
            </a:r>
          </a:p>
          <a:p>
            <a:pPr algn="r"/>
            <a:endParaRPr lang="da-DK" sz="135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a-DK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Gennemsnit på Vestegnen: 52,2 % - Landsgennemsnit: 76,1 %</a:t>
            </a:r>
            <a:endParaRPr lang="da-DK" sz="2000" b="1" dirty="0">
              <a:solidFill>
                <a:srgbClr val="C0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1A03BB0-89BD-432D-8C1B-CA32F69A9DC3}"/>
              </a:ext>
            </a:extLst>
          </p:cNvPr>
          <p:cNvSpPr/>
          <p:nvPr/>
        </p:nvSpPr>
        <p:spPr>
          <a:xfrm>
            <a:off x="498064" y="440206"/>
            <a:ext cx="4073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Børn og unge (0-18 år) </a:t>
            </a:r>
            <a:endParaRPr lang="da-D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0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>
            <a:extLst>
              <a:ext uri="{FF2B5EF4-FFF2-40B4-BE49-F238E27FC236}">
                <a16:creationId xmlns:a16="http://schemas.microsoft.com/office/drawing/2014/main" id="{F7161C73-D415-4EC4-89D4-0BE7FCF83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7" r="1957"/>
          <a:stretch/>
        </p:blipFill>
        <p:spPr>
          <a:xfrm>
            <a:off x="539552" y="620688"/>
            <a:ext cx="8208912" cy="534346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B37B3B4-67D5-4167-8E46-CFCB943CEFF3}"/>
              </a:ext>
            </a:extLst>
          </p:cNvPr>
          <p:cNvSpPr txBox="1"/>
          <p:nvPr/>
        </p:nvSpPr>
        <p:spPr>
          <a:xfrm>
            <a:off x="2051720" y="48494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FF0000"/>
                </a:solidFill>
              </a:rPr>
              <a:t>42%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DD94D48-9169-4290-A213-FADD2FF5AC91}"/>
              </a:ext>
            </a:extLst>
          </p:cNvPr>
          <p:cNvSpPr txBox="1"/>
          <p:nvPr/>
        </p:nvSpPr>
        <p:spPr>
          <a:xfrm>
            <a:off x="539552" y="556949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accent5"/>
                </a:solidFill>
              </a:rPr>
              <a:t>58%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62E692-30A0-4275-9A75-33D0463AD0E2}"/>
              </a:ext>
            </a:extLst>
          </p:cNvPr>
          <p:cNvSpPr/>
          <p:nvPr/>
        </p:nvSpPr>
        <p:spPr>
          <a:xfrm>
            <a:off x="4932040" y="548714"/>
            <a:ext cx="3816424" cy="518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1D1F7EB-791F-4292-95BE-699B0F93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63" y="692730"/>
            <a:ext cx="4006601" cy="259225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769E3BE-A1FE-4659-86C5-5A4BB3D08559}"/>
              </a:ext>
            </a:extLst>
          </p:cNvPr>
          <p:cNvSpPr txBox="1"/>
          <p:nvPr/>
        </p:nvSpPr>
        <p:spPr>
          <a:xfrm>
            <a:off x="5056777" y="3476774"/>
            <a:ext cx="3816424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Folkeoplysningspolitik…</a:t>
            </a:r>
          </a:p>
          <a:p>
            <a:r>
              <a:rPr lang="da-DK" sz="1200" dirty="0"/>
              <a:t>Folkeoplysningen bygger på den enkelte borgers aktive deltagelse og mulighed for at udfolde sig - individuelt og sammen med andre</a:t>
            </a:r>
          </a:p>
          <a:p>
            <a:r>
              <a:rPr lang="da-DK" sz="12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Flere borgere deltager aktivt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Foreningernes ressourcer bliver styrket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Faciliteter understøtter aktivitet og mange brugere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Samarbejde bredt for at styrke folkeoplysningen</a:t>
            </a:r>
            <a:endParaRPr lang="da-DK" sz="1200" b="1" dirty="0">
              <a:solidFill>
                <a:srgbClr val="C0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28702A5-11CC-427E-B4D9-6233CB1952CE}"/>
              </a:ext>
            </a:extLst>
          </p:cNvPr>
          <p:cNvSpPr txBox="1"/>
          <p:nvPr/>
        </p:nvSpPr>
        <p:spPr>
          <a:xfrm>
            <a:off x="1835696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0-12: Hver anden</a:t>
            </a:r>
          </a:p>
          <a:p>
            <a:r>
              <a:rPr lang="da-DK" sz="1200" dirty="0"/>
              <a:t>13-18: Hver tredje</a:t>
            </a:r>
          </a:p>
          <a:p>
            <a:r>
              <a:rPr lang="da-DK" sz="1200" dirty="0"/>
              <a:t>19-24: Hver tiende…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F370477B-D151-492C-8241-1ADC54C9551D}"/>
              </a:ext>
            </a:extLst>
          </p:cNvPr>
          <p:cNvSpPr/>
          <p:nvPr/>
        </p:nvSpPr>
        <p:spPr>
          <a:xfrm rot="3363461">
            <a:off x="5634881" y="1557207"/>
            <a:ext cx="732922" cy="3486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A09ED42-63CD-4761-9AF9-06696A8D8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E3ADD94-E973-4AF4-9BFA-BC1E0C6DEB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0B26367-5CBF-424E-842D-A826B6A993BC}"/>
              </a:ext>
            </a:extLst>
          </p:cNvPr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92B4FFB-4CCB-41CC-8D08-FA4C0498E6BE}"/>
              </a:ext>
            </a:extLst>
          </p:cNvPr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E8F036F-05F7-4764-84DE-71BFE7AA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68961"/>
            <a:ext cx="8244408" cy="349899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601B27D-35BA-4C21-B33E-5E391D880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4" b="30761"/>
          <a:stretch/>
        </p:blipFill>
        <p:spPr>
          <a:xfrm>
            <a:off x="647898" y="332656"/>
            <a:ext cx="7920038" cy="259228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79FFB6E1-34B2-44D0-92B3-4ACF8066B077}"/>
              </a:ext>
            </a:extLst>
          </p:cNvPr>
          <p:cNvSpPr txBox="1"/>
          <p:nvPr/>
        </p:nvSpPr>
        <p:spPr>
          <a:xfrm>
            <a:off x="827584" y="2411596"/>
            <a:ext cx="7560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i="1" dirty="0"/>
              <a:t>Hvad motiverer? Hvad fylder mest i jeres forening?</a:t>
            </a:r>
          </a:p>
        </p:txBody>
      </p:sp>
    </p:spTree>
    <p:extLst>
      <p:ext uri="{BB962C8B-B14F-4D97-AF65-F5344CB8AC3E}">
        <p14:creationId xmlns:p14="http://schemas.microsoft.com/office/powerpoint/2010/main" val="385261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>
          <a:xfrm>
            <a:off x="5076825" y="7382296"/>
            <a:ext cx="3597276" cy="583208"/>
          </a:xfrm>
        </p:spPr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2E89F59-722D-42FB-B262-573664B04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0648"/>
            <a:ext cx="75819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5143500" cy="546776"/>
          </a:xfrm>
        </p:spPr>
        <p:txBody>
          <a:bodyPr/>
          <a:lstStyle/>
          <a:p>
            <a:pPr algn="l"/>
            <a:r>
              <a:rPr lang="da-DK" sz="1800" i="1" dirty="0"/>
              <a:t>Børn og unge i forening</a:t>
            </a:r>
            <a:r>
              <a:rPr lang="da-DK" sz="1800" dirty="0"/>
              <a:t> i Rødovre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747018"/>
            <a:ext cx="7272808" cy="1241822"/>
          </a:xfrm>
        </p:spPr>
        <p:txBody>
          <a:bodyPr/>
          <a:lstStyle/>
          <a:p>
            <a:pPr algn="l"/>
            <a:endParaRPr lang="da-DK" sz="1400" dirty="0"/>
          </a:p>
          <a:p>
            <a:pPr algn="l"/>
            <a:r>
              <a:rPr lang="da-DK" sz="1400" b="1" dirty="0"/>
              <a:t>A) Idrætsvaneundersøgelse og analyse	</a:t>
            </a:r>
            <a:br>
              <a:rPr lang="da-DK" sz="1400" b="1" dirty="0"/>
            </a:br>
            <a:endParaRPr lang="da-DK" sz="1400" b="1" dirty="0"/>
          </a:p>
          <a:p>
            <a:pPr algn="l"/>
            <a:r>
              <a:rPr lang="da-DK" sz="1400" b="1" dirty="0"/>
              <a:t>B) Idræt for hele familien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Foreningsudvikling og aktiviteter som understøtter at flere børn og deres forældre engageres i foreningerne.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Bevægelsesforløb og samarbejde mellem foreninger og skoler/daginstitutioner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Rødovre i bevægelse – aktiviteter som samler hele familien, fx familierulleløb og fælles motionsuge.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Fritidspas-ordning - støtte til varig idrætsdeltagelse. </a:t>
            </a:r>
            <a:br>
              <a:rPr lang="da-DK" sz="1400" dirty="0"/>
            </a:br>
            <a:r>
              <a:rPr lang="da-DK" sz="1400" dirty="0"/>
              <a:t>		</a:t>
            </a:r>
          </a:p>
          <a:p>
            <a:pPr algn="l"/>
            <a:r>
              <a:rPr lang="da-DK" sz="1400" b="1" dirty="0"/>
              <a:t>C) Unge og teenagefrafald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Foreningsudvikling og lederakademi med fokus på unge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Inkluderende idrætsfællesskaber på lokale skoler og uddannelsesinstitutioner, ”Sammen med unge”– udvikling af unges fritidstilbud.	</a:t>
            </a:r>
            <a:br>
              <a:rPr lang="da-DK" sz="1400" dirty="0"/>
            </a:br>
            <a:endParaRPr lang="da-DK" sz="1400" dirty="0"/>
          </a:p>
          <a:p>
            <a:pPr algn="l"/>
            <a:r>
              <a:rPr lang="da-DK" sz="1400" b="1" dirty="0"/>
              <a:t>D) Fysiske rammer for idrætten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Udvikling af naturstøttepunkter, aktørinvolvering og opstartsaktiviteter, fx naturlegepladser m/træningsmuligheder til forældre.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Byudvikling som understøtter idræt, motion og bevægelse.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400" dirty="0"/>
              <a:t>Facilitetsudnyttelse – små greb som gør en stor forskel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da-DK" sz="1400" b="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 descr="Rødovre Kommune - Home | Facebook">
            <a:extLst>
              <a:ext uri="{FF2B5EF4-FFF2-40B4-BE49-F238E27FC236}">
                <a16:creationId xmlns:a16="http://schemas.microsoft.com/office/drawing/2014/main" id="{9C2D5393-B825-4361-AC7B-05C535E8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31602" cy="14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92212"/>
      </p:ext>
    </p:extLst>
  </p:cSld>
  <p:clrMapOvr>
    <a:masterClrMapping/>
  </p:clrMapOvr>
</p:sld>
</file>

<file path=ppt/theme/theme1.xml><?xml version="1.0" encoding="utf-8"?>
<a:theme xmlns:a="http://schemas.openxmlformats.org/drawingml/2006/main" name="RØD DGI PowerPoint">
  <a:themeElements>
    <a:clrScheme name="DGI temafarver">
      <a:dk1>
        <a:sysClr val="windowText" lastClr="000000"/>
      </a:dk1>
      <a:lt1>
        <a:sysClr val="window" lastClr="FFFFFF"/>
      </a:lt1>
      <a:dk2>
        <a:srgbClr val="783C82"/>
      </a:dk2>
      <a:lt2>
        <a:srgbClr val="FFE600"/>
      </a:lt2>
      <a:accent1>
        <a:srgbClr val="32BEC8"/>
      </a:accent1>
      <a:accent2>
        <a:srgbClr val="000000"/>
      </a:accent2>
      <a:accent3>
        <a:srgbClr val="3CB45A"/>
      </a:accent3>
      <a:accent4>
        <a:srgbClr val="D22850"/>
      </a:accent4>
      <a:accent5>
        <a:srgbClr val="2878C8"/>
      </a:accent5>
      <a:accent6>
        <a:srgbClr val="D23C00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200" noProof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/>
    <Synchronization>Synchronous</Synchronization>
    <Type>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10001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Synchronous</Synchronization>
    <Type>2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Synchronous</Synchronization>
    <Type>9</Type>
    <SequenceNumber>65535</SequenceNumber>
    <Url/>
    <Assembly>DGI.Mimer, Version=1.0.0.0, Culture=neutral, PublicKeyToken=d6d639199e6f172d</Assembly>
    <Class>DGI.Mimer.EventReceivers.MimerId</Class>
    <Data/>
    <Filter/>
  </Receiver>
  <Receiver>
    <Name/>
    <Synchronization>Asynchronous</Synchronization>
    <Type>10003</Type>
    <SequenceNumber>65535</SequenceNumber>
    <Url/>
    <Assembly>DGI.Mimer, Version=1.0.0.0, Culture=neutral, PublicKeyToken=d6d639199e6f172d</Assembly>
    <Class>DGI.Mimer.EventReceivers.MimerId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2FC4A2EC31164BEC83D2656A73AEFD43001799F37D6DD74C2CAC407CC5B3B7096C005912F06996752C4A805061A9F56129D3" ma:contentTypeVersion="5" ma:contentTypeDescription="Opret et nyt dokument." ma:contentTypeScope="" ma:versionID="8ea916aab2f93336a5261cd0268251d5">
  <xsd:schema xmlns:xsd="http://www.w3.org/2001/XMLSchema" xmlns:xs="http://www.w3.org/2001/XMLSchema" xmlns:p="http://schemas.microsoft.com/office/2006/metadata/properties" xmlns:ns2="ee3c221b-e7c6-48cb-8415-feda9805455f" targetNamespace="http://schemas.microsoft.com/office/2006/metadata/properties" ma:root="true" ma:fieldsID="50cd4e0ebc3790025d891aa79a9dfd54" ns2:_="">
    <xsd:import namespace="ee3c221b-e7c6-48cb-8415-feda9805455f"/>
    <xsd:element name="properties">
      <xsd:complexType>
        <xsd:sequence>
          <xsd:element name="documentManagement">
            <xsd:complexType>
              <xsd:all>
                <xsd:element ref="ns2:MimerDocId" minOccurs="0"/>
                <xsd:element ref="ns2:MimerDocPubDoc" minOccurs="0"/>
                <xsd:element ref="ns2:MimerSaveTo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c221b-e7c6-48cb-8415-feda9805455f" elementFormDefault="qualified">
    <xsd:import namespace="http://schemas.microsoft.com/office/2006/documentManagement/types"/>
    <xsd:import namespace="http://schemas.microsoft.com/office/infopath/2007/PartnerControls"/>
    <xsd:element name="MimerDocId" ma:index="8" nillable="true" ma:displayName="Mimer dokument ID" ma:internalName="MimerDocId" ma:readOnly="true">
      <xsd:simpleType>
        <xsd:restriction base="dms:Text"/>
      </xsd:simpleType>
    </xsd:element>
    <xsd:element name="MimerDocPubDoc" ma:index="9" nillable="true" ma:displayName="Publicer til internet" ma:internalName="MimerDocPubDoc">
      <xsd:simpleType>
        <xsd:restriction base="dms:Boolean"/>
      </xsd:simpleType>
    </xsd:element>
    <xsd:element name="MimerSaveToArchive" ma:index="10" nillable="true" ma:displayName="Gem til statens arkiv" ma:internalName="MimerSaveTo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merDocPubDoc xmlns="ee3c221b-e7c6-48cb-8415-feda9805455f">false</MimerDocPubDoc>
    <MimerSaveToArchive xmlns="ee3c221b-e7c6-48cb-8415-feda9805455f">false</MimerSaveToArchive>
    <MimerDocId xmlns="ee3c221b-e7c6-48cb-8415-feda9805455f">D36F2FF5-001</MimerDocId>
  </documentManagement>
</p:properties>
</file>

<file path=customXml/itemProps1.xml><?xml version="1.0" encoding="utf-8"?>
<ds:datastoreItem xmlns:ds="http://schemas.openxmlformats.org/officeDocument/2006/customXml" ds:itemID="{C0D250AE-16EC-4E22-AE7E-D3A5F065F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E23A5-205A-4FB2-904D-1EABFBC77D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3C66223-E104-4863-83C5-B4A397582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c221b-e7c6-48cb-8415-feda98054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3AE081-85AC-4311-8C82-B74673E994BB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ee3c221b-e7c6-48cb-8415-feda9805455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orange</Template>
  <TotalTime>0</TotalTime>
  <Words>405</Words>
  <Application>Microsoft Office PowerPoint</Application>
  <PresentationFormat>Skærmshow (4:3)</PresentationFormat>
  <Paragraphs>87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Verdana</vt:lpstr>
      <vt:lpstr>Wingdings 2</vt:lpstr>
      <vt:lpstr>RØD DGI PowerPoint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Børn og unge i forening i Rødovre </vt:lpstr>
      <vt:lpstr>PowerPoint-præsentation</vt:lpstr>
      <vt:lpstr>PowerPoint-præsentation</vt:lpstr>
      <vt:lpstr>Sammen om  lokal idrætsudvikling  i Rødovre…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2020-06-02T18:30:20Z</dcterms:created>
  <dcterms:modified xsi:type="dcterms:W3CDTF">2020-11-22T08:27:49Z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0x0101002FC4A2EC31164BEC83D2656A73AEFD43001799F37D6DD74C2CAC407CC5B3B7096C005912F06996752C4A805061A9F56129D3</vt:lpwstr>
  </property>
  <property fmtid="{D5CDD505-2E9C-101B-9397-08002B2CF9AE}" pid="4" name="_dlc_DocIdItemGuid">
    <vt:lpwstr>9310dfe1-db8b-4c91-95d4-dee76154e530</vt:lpwstr>
  </property>
</Properties>
</file>