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00AD50-9173-41C7-A3E7-66355DBB2FDE}" v="2" dt="2020-10-22T11:51:28.5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B571-42BF-4E8C-A4E4-C53A2A9E2072}" type="datetimeFigureOut">
              <a:rPr lang="da-DK" smtClean="0"/>
              <a:t>22-11-2020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D009C-5334-4372-B2E1-F75E4115756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73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D3BEBA-0131-4163-876D-464A69C51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6499" y="1267961"/>
            <a:ext cx="8637073" cy="1693251"/>
          </a:xfrm>
        </p:spPr>
        <p:txBody>
          <a:bodyPr>
            <a:normAutofit fontScale="90000"/>
          </a:bodyPr>
          <a:lstStyle/>
          <a:p>
            <a:pPr algn="ctr"/>
            <a:r>
              <a:rPr lang="da-DK" sz="5400" i="1" dirty="0"/>
              <a:t>Foreningsleder i RØDOVRE?</a:t>
            </a:r>
            <a:br>
              <a:rPr lang="da-DK" sz="5400" i="1" dirty="0"/>
            </a:br>
            <a:r>
              <a:rPr lang="da-DK" sz="4000" i="1" dirty="0">
                <a:highlight>
                  <a:srgbClr val="FFFF00"/>
                </a:highlight>
              </a:rPr>
              <a:t>1000 TAK til BRITT!..</a:t>
            </a:r>
            <a:br>
              <a:rPr lang="da-DK" sz="4000" i="1" dirty="0">
                <a:highlight>
                  <a:srgbClr val="FFFF00"/>
                </a:highlight>
              </a:rPr>
            </a:br>
            <a:r>
              <a:rPr lang="da-DK" sz="4000" i="1" dirty="0">
                <a:highlight>
                  <a:srgbClr val="FFFF00"/>
                </a:highlight>
              </a:rPr>
              <a:t> </a:t>
            </a:r>
            <a:r>
              <a:rPr lang="da-DK" sz="3100" i="1" dirty="0">
                <a:highlight>
                  <a:srgbClr val="FFFF00"/>
                </a:highlight>
              </a:rPr>
              <a:t>Hvordan Kommer vi til at gøre det godt nok?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407C15A-0B0C-405C-AA00-2CE7E30A8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6500" y="3591729"/>
            <a:ext cx="8637072" cy="1821972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MEDLEM AF Rødovre Tennisklub og B 77 Bordtennis  i 25 år 2021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Kasserer Tennisklubben 2005-2010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Formand I Tennisklubben og i FIR siden  </a:t>
            </a:r>
            <a:r>
              <a:rPr lang="da-DK"/>
              <a:t>foråret 2010 og  </a:t>
            </a:r>
            <a:r>
              <a:rPr lang="da-DK" dirty="0"/>
              <a:t>Tennis </a:t>
            </a:r>
            <a:r>
              <a:rPr lang="da-DK" dirty="0" err="1"/>
              <a:t>Østs</a:t>
            </a:r>
            <a:r>
              <a:rPr lang="da-DK" dirty="0"/>
              <a:t> bestyrelse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Erhvervsleder, Erhvervskonsulent og underviser CBS/KEA igennem 45 år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Foreningsaktiv fagligt og idrætsligt 55 år  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740D2B3-0F68-420E-9A1B-1A79EB931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A6221AF-F1A6-4478-8A6A-5809517A8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56AFF03-080B-481E-A2BB-4DE25BB4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88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848C74-6B1B-4684-9D00-795C3B60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Situationen for idrætslivet anno 2020</a:t>
            </a:r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1590A494-5A9C-4479-9F06-B629BBA6DA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299035"/>
              </p:ext>
            </p:extLst>
          </p:nvPr>
        </p:nvGraphicFramePr>
        <p:xfrm>
          <a:off x="377687" y="1302551"/>
          <a:ext cx="11519451" cy="4750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4117">
                  <a:extLst>
                    <a:ext uri="{9D8B030D-6E8A-4147-A177-3AD203B41FA5}">
                      <a16:colId xmlns:a16="http://schemas.microsoft.com/office/drawing/2014/main" val="1996790241"/>
                    </a:ext>
                  </a:extLst>
                </a:gridCol>
                <a:gridCol w="5875334">
                  <a:extLst>
                    <a:ext uri="{9D8B030D-6E8A-4147-A177-3AD203B41FA5}">
                      <a16:colId xmlns:a16="http://schemas.microsoft.com/office/drawing/2014/main" val="2740623937"/>
                    </a:ext>
                  </a:extLst>
                </a:gridCol>
              </a:tblGrid>
              <a:tr h="2549279"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Styrker: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Et etableret idrætsliv – 40 foreninger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Varieret udbud og anlæg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Placering i forhold til vækst og udvikling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Kommunalbestyrelsens bevågenhed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>
                        <a:solidFill>
                          <a:schemeClr val="bg1"/>
                        </a:solidFill>
                      </a:endParaRPr>
                    </a:p>
                    <a:p>
                      <a:endParaRPr lang="da-DK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Svagheder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”Rødovre Landsby-mentalitet”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Nedslidte og gamle anlæg (50/50)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Kommunen og idrætten taler ikke samme sprog…. (endnu)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dirty="0">
                          <a:solidFill>
                            <a:schemeClr val="bg1"/>
                          </a:solidFill>
                        </a:rPr>
                        <a:t>Sponsormulighederne er relativt små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da-DK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535933"/>
                  </a:ext>
                </a:extLst>
              </a:tr>
              <a:tr h="2201650">
                <a:tc>
                  <a:txBody>
                    <a:bodyPr/>
                    <a:lstStyle/>
                    <a:p>
                      <a:r>
                        <a:rPr lang="da-DK" sz="1800" b="1" u="none" dirty="0">
                          <a:solidFill>
                            <a:schemeClr val="bg1"/>
                          </a:solidFill>
                        </a:rPr>
                        <a:t>Muligheder: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Sundhedsbølge går igennem samfundet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Fornyelse af og vækst i befolkningsgrundlaget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Porten til København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Indkomstniveauet hos borgerne stiger</a:t>
                      </a:r>
                      <a:endParaRPr lang="da-DK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Trusler: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Den digitale passivitet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Individualitet frem for gruppe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Andre kommuners indsats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 err="1">
                          <a:solidFill>
                            <a:schemeClr val="bg1"/>
                          </a:solidFill>
                        </a:rPr>
                        <a:t>Covid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 19-forskrækkelse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b="1" dirty="0">
                          <a:solidFill>
                            <a:schemeClr val="bg1"/>
                          </a:solidFill>
                        </a:rPr>
                        <a:t>Seksuelt misbrug og/eller ”skæv fokusering”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44742"/>
                  </a:ext>
                </a:extLst>
              </a:tr>
            </a:tbl>
          </a:graphicData>
        </a:graphic>
      </p:graphicFrame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6DD9435-D258-4E68-B201-651F6EBE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347328B-84C1-4360-9499-3B671845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A37EBD3-9622-4B3A-9CA9-C694DA5B0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1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13C00-2265-45C8-88C1-BED8C754D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Centrale udfordringer</a:t>
            </a:r>
            <a:br>
              <a:rPr lang="da-DK" dirty="0"/>
            </a:br>
            <a:r>
              <a:rPr lang="da-DK" sz="2000" dirty="0">
                <a:highlight>
                  <a:srgbClr val="FFFF00"/>
                </a:highlight>
              </a:rPr>
              <a:t>De centrale spørgsmål med gult</a:t>
            </a:r>
            <a:endParaRPr lang="da-DK" dirty="0">
              <a:highlight>
                <a:srgbClr val="FFFF00"/>
              </a:highligh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F98728-ECF9-497C-8F60-CEABD75FE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569" y="1599754"/>
            <a:ext cx="9917707" cy="429856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a-DK" dirty="0"/>
              <a:t>Sundhedsbølgen:</a:t>
            </a:r>
          </a:p>
          <a:p>
            <a:pPr lvl="1"/>
            <a:r>
              <a:rPr lang="da-DK" sz="1500" dirty="0"/>
              <a:t>Livsstilssygdomme relativt mere udbredte i Rødovre (rygning, alkohol, stoffer, fedme, bevægelsesøkonom m.v.)</a:t>
            </a:r>
          </a:p>
          <a:p>
            <a:pPr lvl="1"/>
            <a:r>
              <a:rPr lang="da-DK" sz="1500" dirty="0">
                <a:highlight>
                  <a:srgbClr val="FFFF00"/>
                </a:highlight>
              </a:rPr>
              <a:t>Men hvor udtalt er problemet og hvilke ”kure” vil fungere?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400" dirty="0"/>
              <a:t> </a:t>
            </a:r>
            <a:r>
              <a:rPr lang="da-DK" dirty="0"/>
              <a:t>Motivation af borgere:</a:t>
            </a:r>
          </a:p>
          <a:p>
            <a:pPr lvl="1"/>
            <a:r>
              <a:rPr lang="da-DK" sz="1400" dirty="0"/>
              <a:t>Specielt unge kvinder passive i alderen 15-35 år</a:t>
            </a:r>
          </a:p>
          <a:p>
            <a:pPr lvl="1"/>
            <a:r>
              <a:rPr lang="da-DK" sz="1400" dirty="0"/>
              <a:t>Borgere med livsstilsproblemer (især mænd 15-75 år)</a:t>
            </a:r>
          </a:p>
          <a:p>
            <a:pPr lvl="1"/>
            <a:r>
              <a:rPr lang="da-DK" sz="1400" dirty="0">
                <a:highlight>
                  <a:srgbClr val="FFFF00"/>
                </a:highlight>
              </a:rPr>
              <a:t>Hvordan tackles denne opgave,  så der opnås resultater?</a:t>
            </a:r>
          </a:p>
          <a:p>
            <a:pPr marL="0" indent="0">
              <a:buNone/>
            </a:pPr>
            <a:r>
              <a:rPr lang="da-DK" sz="1400" dirty="0"/>
              <a:t> 3</a:t>
            </a:r>
            <a:r>
              <a:rPr lang="da-DK" dirty="0"/>
              <a:t>.    Få eksisterende foreninger til at sprudle:</a:t>
            </a:r>
          </a:p>
          <a:p>
            <a:pPr lvl="1"/>
            <a:r>
              <a:rPr lang="da-DK" sz="1400" dirty="0"/>
              <a:t>Store og små foreninger har forskellige liv, hvorfor individuel opmærksomhed,</a:t>
            </a:r>
          </a:p>
          <a:p>
            <a:pPr lvl="1"/>
            <a:r>
              <a:rPr lang="da-DK" sz="1400" dirty="0"/>
              <a:t>Kommunen burde sadle hesten, når den er klar og ikke omvendt,</a:t>
            </a:r>
          </a:p>
          <a:p>
            <a:pPr lvl="1"/>
            <a:r>
              <a:rPr lang="da-DK" sz="1400" dirty="0">
                <a:highlight>
                  <a:srgbClr val="FFFF00"/>
                </a:highlight>
              </a:rPr>
              <a:t>Hvordan kommer får vi bedre dialog om fælles udvikling samtidigt?</a:t>
            </a:r>
            <a:r>
              <a:rPr lang="da-DK" dirty="0"/>
              <a:t>	</a:t>
            </a:r>
            <a:endParaRPr lang="da-DK" sz="1200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7CE49B5-6B4D-429B-9CBE-A572FBBE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5C0CEF-A011-4E32-99CE-6427E3392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9C6822-07EC-4062-BEDF-3F201FD9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9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10691-34B7-4C70-9F2E-9AB68392F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>
                <a:highlight>
                  <a:srgbClr val="808080"/>
                </a:highlight>
              </a:rPr>
              <a:t>Hvor tæt er vi på en tænkt optimeringsproces? </a:t>
            </a:r>
            <a:r>
              <a:rPr lang="da-DK" sz="2400" dirty="0">
                <a:highlight>
                  <a:srgbClr val="FFFF00"/>
                </a:highlight>
              </a:rPr>
              <a:t>– 20/80</a:t>
            </a:r>
            <a:br>
              <a:rPr lang="da-DK" sz="2400" dirty="0">
                <a:highlight>
                  <a:srgbClr val="FFFF00"/>
                </a:highlight>
              </a:rPr>
            </a:br>
            <a:r>
              <a:rPr lang="da-DK" sz="2400" dirty="0">
                <a:highlight>
                  <a:srgbClr val="FFFF00"/>
                </a:highlight>
              </a:rPr>
              <a:t>ud fra en ambition om for alvor at flytte på forholdene!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A4D52C9-411D-4D04-8DAD-6718756B0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7C11FCA-AFD6-4134-8976-3BC0ED78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0BCAE7E-DD62-4887-AB06-6EBAC3129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21D3C9F-FA7A-41B2-997B-5909A3B02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Rektangel: enkelt hjørne afrundet 8">
            <a:extLst>
              <a:ext uri="{FF2B5EF4-FFF2-40B4-BE49-F238E27FC236}">
                <a16:creationId xmlns:a16="http://schemas.microsoft.com/office/drawing/2014/main" id="{BED060A6-DB1E-462E-BED1-1A95A5170089}"/>
              </a:ext>
            </a:extLst>
          </p:cNvPr>
          <p:cNvSpPr/>
          <p:nvPr/>
        </p:nvSpPr>
        <p:spPr>
          <a:xfrm>
            <a:off x="1451579" y="4551945"/>
            <a:ext cx="2500317" cy="914400"/>
          </a:xfrm>
          <a:prstGeom prst="round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Potentiale for en idrætsaktivitet?</a:t>
            </a:r>
          </a:p>
        </p:txBody>
      </p:sp>
      <p:sp>
        <p:nvSpPr>
          <p:cNvPr id="11" name="Rektangel: enkelt hjørne afrundet 10">
            <a:extLst>
              <a:ext uri="{FF2B5EF4-FFF2-40B4-BE49-F238E27FC236}">
                <a16:creationId xmlns:a16="http://schemas.microsoft.com/office/drawing/2014/main" id="{C50A4673-A787-4592-B176-0B7DA735867C}"/>
              </a:ext>
            </a:extLst>
          </p:cNvPr>
          <p:cNvSpPr/>
          <p:nvPr/>
        </p:nvSpPr>
        <p:spPr>
          <a:xfrm>
            <a:off x="3951896" y="3637545"/>
            <a:ext cx="2609850" cy="914400"/>
          </a:xfrm>
          <a:prstGeom prst="round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Organisationen </a:t>
            </a:r>
          </a:p>
          <a:p>
            <a:pPr algn="ctr"/>
            <a:r>
              <a:rPr lang="da-DK" dirty="0"/>
              <a:t>klar</a:t>
            </a:r>
          </a:p>
        </p:txBody>
      </p:sp>
      <p:sp>
        <p:nvSpPr>
          <p:cNvPr id="13" name="Rektangel: enkelt hjørne afrundet 12">
            <a:extLst>
              <a:ext uri="{FF2B5EF4-FFF2-40B4-BE49-F238E27FC236}">
                <a16:creationId xmlns:a16="http://schemas.microsoft.com/office/drawing/2014/main" id="{B98CF8F4-7B97-4A41-838C-7A9ABB1E9E12}"/>
              </a:ext>
            </a:extLst>
          </p:cNvPr>
          <p:cNvSpPr/>
          <p:nvPr/>
        </p:nvSpPr>
        <p:spPr>
          <a:xfrm>
            <a:off x="6561746" y="2768154"/>
            <a:ext cx="2546564" cy="914400"/>
          </a:xfrm>
          <a:prstGeom prst="round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Facilitering</a:t>
            </a:r>
          </a:p>
          <a:p>
            <a:pPr algn="ctr"/>
            <a:r>
              <a:rPr lang="da-DK" dirty="0"/>
              <a:t>tidssvarende og tilstrækkelig</a:t>
            </a:r>
          </a:p>
        </p:txBody>
      </p:sp>
      <p:sp>
        <p:nvSpPr>
          <p:cNvPr id="15" name="Rektangel: enkelt hjørne afrundet 14">
            <a:extLst>
              <a:ext uri="{FF2B5EF4-FFF2-40B4-BE49-F238E27FC236}">
                <a16:creationId xmlns:a16="http://schemas.microsoft.com/office/drawing/2014/main" id="{923E8F19-FA93-45B9-AC87-3E12BDFD5F84}"/>
              </a:ext>
            </a:extLst>
          </p:cNvPr>
          <p:cNvSpPr/>
          <p:nvPr/>
        </p:nvSpPr>
        <p:spPr>
          <a:xfrm>
            <a:off x="9065394" y="1853754"/>
            <a:ext cx="2652766" cy="914400"/>
          </a:xfrm>
          <a:prstGeom prst="round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Succesen skabes</a:t>
            </a:r>
          </a:p>
          <a:p>
            <a:pPr algn="ctr"/>
            <a:r>
              <a:rPr lang="da-DK" dirty="0"/>
              <a:t>Og der lægges nye lag på</a:t>
            </a:r>
          </a:p>
        </p:txBody>
      </p:sp>
      <p:sp>
        <p:nvSpPr>
          <p:cNvPr id="16" name="Tankeboble: sky 15">
            <a:extLst>
              <a:ext uri="{FF2B5EF4-FFF2-40B4-BE49-F238E27FC236}">
                <a16:creationId xmlns:a16="http://schemas.microsoft.com/office/drawing/2014/main" id="{B3A773F7-2CEC-4C27-8F6C-B24E3A78F54C}"/>
              </a:ext>
            </a:extLst>
          </p:cNvPr>
          <p:cNvSpPr/>
          <p:nvPr/>
        </p:nvSpPr>
        <p:spPr>
          <a:xfrm>
            <a:off x="133086" y="1668069"/>
            <a:ext cx="3738560" cy="2170695"/>
          </a:xfrm>
          <a:prstGeom prst="cloudCallout">
            <a:avLst>
              <a:gd name="adj1" fmla="val 93062"/>
              <a:gd name="adj2" fmla="val 38452"/>
            </a:avLst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Kører kommunen</a:t>
            </a:r>
          </a:p>
          <a:p>
            <a:pPr algn="ctr"/>
            <a:r>
              <a:rPr lang="da-DK" dirty="0"/>
              <a:t>sådan? NEJ (80/20)</a:t>
            </a:r>
          </a:p>
          <a:p>
            <a:pPr algn="ctr"/>
            <a:r>
              <a:rPr lang="da-DK" dirty="0"/>
              <a:t>Anvender samme bureaukratiske forvaltningsmetodik </a:t>
            </a:r>
          </a:p>
          <a:p>
            <a:pPr algn="ctr"/>
            <a:r>
              <a:rPr lang="da-DK" dirty="0"/>
              <a:t>år ind og år ud</a:t>
            </a:r>
          </a:p>
        </p:txBody>
      </p:sp>
      <p:sp>
        <p:nvSpPr>
          <p:cNvPr id="17" name="Tankeboble: sky 16">
            <a:extLst>
              <a:ext uri="{FF2B5EF4-FFF2-40B4-BE49-F238E27FC236}">
                <a16:creationId xmlns:a16="http://schemas.microsoft.com/office/drawing/2014/main" id="{74F3F031-9499-40A9-83AE-3C9C3DC56EC2}"/>
              </a:ext>
            </a:extLst>
          </p:cNvPr>
          <p:cNvSpPr/>
          <p:nvPr/>
        </p:nvSpPr>
        <p:spPr>
          <a:xfrm>
            <a:off x="8943975" y="3162300"/>
            <a:ext cx="3248025" cy="2891181"/>
          </a:xfrm>
          <a:prstGeom prst="cloudCallout">
            <a:avLst>
              <a:gd name="adj1" fmla="val -118391"/>
              <a:gd name="adj2" fmla="val -21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Kører idrætten sådan? – NEJ (80/20)</a:t>
            </a:r>
          </a:p>
          <a:p>
            <a:pPr algn="ctr"/>
            <a:r>
              <a:rPr lang="da-DK" dirty="0"/>
              <a:t>Tilfældigheder, entreprenører,</a:t>
            </a:r>
          </a:p>
          <a:p>
            <a:pPr algn="ctr"/>
            <a:r>
              <a:rPr lang="da-DK" dirty="0"/>
              <a:t>amatører og</a:t>
            </a:r>
          </a:p>
          <a:p>
            <a:pPr algn="ctr"/>
            <a:r>
              <a:rPr lang="da-DK" dirty="0"/>
              <a:t>nogle få professionelle, der koster dyrt1</a:t>
            </a:r>
          </a:p>
        </p:txBody>
      </p:sp>
      <p:sp>
        <p:nvSpPr>
          <p:cNvPr id="7" name="Smilende ansigt 6">
            <a:extLst>
              <a:ext uri="{FF2B5EF4-FFF2-40B4-BE49-F238E27FC236}">
                <a16:creationId xmlns:a16="http://schemas.microsoft.com/office/drawing/2014/main" id="{BA656ED7-152C-4E39-AAB5-B1E196AAC7F9}"/>
              </a:ext>
            </a:extLst>
          </p:cNvPr>
          <p:cNvSpPr/>
          <p:nvPr/>
        </p:nvSpPr>
        <p:spPr>
          <a:xfrm>
            <a:off x="4982475" y="4744058"/>
            <a:ext cx="2227049" cy="2031710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  <a:p>
            <a:pPr algn="ctr"/>
            <a:r>
              <a:rPr lang="da-DK" dirty="0"/>
              <a:t>Det muliges kunst = Politik</a:t>
            </a:r>
          </a:p>
          <a:p>
            <a:pPr algn="ctr"/>
            <a:r>
              <a:rPr lang="da-DK" u="sng" dirty="0"/>
              <a:t>”Britts proces”</a:t>
            </a:r>
          </a:p>
        </p:txBody>
      </p:sp>
    </p:spTree>
    <p:extLst>
      <p:ext uri="{BB962C8B-B14F-4D97-AF65-F5344CB8AC3E}">
        <p14:creationId xmlns:p14="http://schemas.microsoft.com/office/powerpoint/2010/main" val="168316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699947-AB0F-4286-B9FC-B7207CE4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 til kommune og idrætsforeninger:</a:t>
            </a:r>
            <a:br>
              <a:rPr lang="da-DK" dirty="0"/>
            </a:br>
            <a:r>
              <a:rPr lang="da-DK" dirty="0"/>
              <a:t>Fælles Program og handling(</a:t>
            </a:r>
            <a:r>
              <a:rPr lang="da-DK" dirty="0">
                <a:highlight>
                  <a:srgbClr val="FFFF00"/>
                </a:highlight>
              </a:rPr>
              <a:t>20/80 </a:t>
            </a:r>
            <a:r>
              <a:rPr lang="da-DK">
                <a:highlight>
                  <a:srgbClr val="FFFF00"/>
                </a:highlight>
              </a:rPr>
              <a:t>=&gt; 100/00</a:t>
            </a:r>
            <a:r>
              <a:rPr lang="da-DK"/>
              <a:t>)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C9511E-7449-4E61-A55F-D3819D17B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291763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da-DK" sz="2800" dirty="0"/>
              <a:t>Bygge på </a:t>
            </a:r>
            <a:r>
              <a:rPr lang="da-DK" sz="2800" dirty="0">
                <a:highlight>
                  <a:srgbClr val="FFFF00"/>
                </a:highlight>
              </a:rPr>
              <a:t>fælles muligheder </a:t>
            </a:r>
            <a:r>
              <a:rPr lang="da-DK" sz="2800" dirty="0"/>
              <a:t>for at skabe mere sammen ud fra </a:t>
            </a:r>
            <a:r>
              <a:rPr lang="da-DK" sz="2800" dirty="0">
                <a:highlight>
                  <a:srgbClr val="FFFF00"/>
                </a:highlight>
              </a:rPr>
              <a:t>en fælles virkelighedsopfattelse</a:t>
            </a:r>
          </a:p>
          <a:p>
            <a:r>
              <a:rPr lang="da-DK" sz="2800" dirty="0"/>
              <a:t>At </a:t>
            </a:r>
            <a:r>
              <a:rPr lang="da-DK" sz="2800" dirty="0" err="1">
                <a:highlight>
                  <a:srgbClr val="FFFF00"/>
                </a:highlight>
              </a:rPr>
              <a:t>FIRs</a:t>
            </a:r>
            <a:r>
              <a:rPr lang="da-DK" sz="2800" dirty="0">
                <a:highlight>
                  <a:srgbClr val="FFFF00"/>
                </a:highlight>
              </a:rPr>
              <a:t> oplæg af 3. marts 2020 </a:t>
            </a:r>
            <a:r>
              <a:rPr lang="da-DK" sz="2800" dirty="0"/>
              <a:t>indgår i processen</a:t>
            </a:r>
          </a:p>
          <a:p>
            <a:pPr lvl="1"/>
            <a:r>
              <a:rPr lang="da-DK" sz="1400" u="sng" dirty="0"/>
              <a:t>http://www.fir.dk/index.php/repraesentantskabsmoder</a:t>
            </a:r>
          </a:p>
          <a:p>
            <a:r>
              <a:rPr lang="da-DK" sz="2800" dirty="0"/>
              <a:t>At </a:t>
            </a:r>
            <a:r>
              <a:rPr lang="da-DK" sz="2800" dirty="0">
                <a:highlight>
                  <a:srgbClr val="FFFF00"/>
                </a:highlight>
              </a:rPr>
              <a:t>alle</a:t>
            </a:r>
            <a:r>
              <a:rPr lang="da-DK" sz="2800" dirty="0"/>
              <a:t> foreninger og forvaltninger kommer med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679D342-5C91-47FD-BAF8-C576BE82B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Sammen om fremtidens idrætsliv i Rødovre</a:t>
            </a:r>
            <a:endParaRPr lang="en-US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1B8FCE-4C0F-4398-8B43-5F40B7CF7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Foreningsleder i Rødovre - Poul Lundberg Andreasen</a:t>
            </a:r>
            <a:endParaRPr lang="en-US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AE846C-17B1-46D3-8517-F978F22B6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8706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TM10001114[[fn=Galleri]]</Template>
  <TotalTime>113</TotalTime>
  <Words>506</Words>
  <Application>Microsoft Office PowerPoint</Application>
  <PresentationFormat>Widescreen</PresentationFormat>
  <Paragraphs>79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Galleri</vt:lpstr>
      <vt:lpstr>Foreningsleder i RØDOVRE? 1000 TAK til BRITT!..  Hvordan Kommer vi til at gøre det godt nok?</vt:lpstr>
      <vt:lpstr>Situationen for idrætslivet anno 2020</vt:lpstr>
      <vt:lpstr>Centrale udfordringer De centrale spørgsmål med gult</vt:lpstr>
      <vt:lpstr>Hvor tæt er vi på en tænkt optimeringsproces? – 20/80 ud fra en ambition om for alvor at flytte på forholdene! </vt:lpstr>
      <vt:lpstr>Ønsker til kommune og idrætsforeninger: Fælles Program og handling(20/80 =&gt; 100/00)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Hvordan foreningsleder i RØDOVRE?</dc:title>
  <dc:creator>Poul Lundberg</dc:creator>
  <cp:lastModifiedBy>Poul Lundberg</cp:lastModifiedBy>
  <cp:revision>10</cp:revision>
  <cp:lastPrinted>2020-10-16T16:45:13Z</cp:lastPrinted>
  <dcterms:created xsi:type="dcterms:W3CDTF">2020-10-09T18:15:33Z</dcterms:created>
  <dcterms:modified xsi:type="dcterms:W3CDTF">2020-11-22T08:24:01Z</dcterms:modified>
</cp:coreProperties>
</file>